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Arial Black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hL/ZAs+Pg0bJj9qZUjeL7JNxwY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rialBlack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3621941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b3621941c2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310754d37_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b310754d37_6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310754d37_1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b310754d37_11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310754d37_1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b310754d37_15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310754d37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b310754d37_11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310754d37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b310754d37_1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17"/>
          <p:cNvSpPr txBox="1"/>
          <p:nvPr/>
        </p:nvSpPr>
        <p:spPr>
          <a:xfrm>
            <a:off x="9457453" y="6560264"/>
            <a:ext cx="268374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b="0" i="0" sz="4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18.png"/><Relationship Id="rId5" Type="http://schemas.openxmlformats.org/officeDocument/2006/relationships/image" Target="../media/image38.png"/><Relationship Id="rId6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33.gif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1.gif"/><Relationship Id="rId5" Type="http://schemas.openxmlformats.org/officeDocument/2006/relationships/image" Target="../media/image2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0" Type="http://schemas.openxmlformats.org/officeDocument/2006/relationships/image" Target="../media/image3.gif"/><Relationship Id="rId9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/>
          <p:nvPr/>
        </p:nvSpPr>
        <p:spPr>
          <a:xfrm>
            <a:off x="9808200" y="6567825"/>
            <a:ext cx="2437500" cy="29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0" y="0"/>
            <a:ext cx="12192000" cy="42840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3153100" y="1568225"/>
            <a:ext cx="6365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ko-KR" sz="6300">
                <a:solidFill>
                  <a:schemeClr val="dk1"/>
                </a:solidFill>
              </a:rPr>
              <a:t>MINI PROJECT</a:t>
            </a:r>
            <a:endParaRPr b="1" sz="6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>
                <a:solidFill>
                  <a:schemeClr val="dk1"/>
                </a:solidFill>
              </a:rPr>
              <a:t>      </a:t>
            </a:r>
            <a:r>
              <a:rPr lang="ko-KR" sz="4200">
                <a:solidFill>
                  <a:schemeClr val="dk1"/>
                </a:solidFill>
              </a:rPr>
              <a:t>Hangman Game</a:t>
            </a:r>
            <a:endParaRPr sz="4200">
              <a:solidFill>
                <a:schemeClr val="dk1"/>
              </a:solidFill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912722">
            <a:off x="1298722" y="244390"/>
            <a:ext cx="1948854" cy="2038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8001" y="4379589"/>
            <a:ext cx="1853989" cy="240615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485625" y="4880925"/>
            <a:ext cx="65901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팀명 : 동희짱이 미니프로젝트를 같이하기위한 팀 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팀장 : 우동희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>
                <a:solidFill>
                  <a:schemeClr val="dk1"/>
                </a:solidFill>
              </a:rPr>
              <a:t>팀원 : 정대주 오인영 엄희수 조범수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91" name="Google Shape;91;p1"/>
          <p:cNvCxnSpPr/>
          <p:nvPr/>
        </p:nvCxnSpPr>
        <p:spPr>
          <a:xfrm flipH="1" rot="10800000">
            <a:off x="108400" y="4079275"/>
            <a:ext cx="2148000" cy="99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"/>
          <p:cNvCxnSpPr/>
          <p:nvPr/>
        </p:nvCxnSpPr>
        <p:spPr>
          <a:xfrm rot="10800000">
            <a:off x="571075" y="373375"/>
            <a:ext cx="9300" cy="3718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"/>
          <p:cNvCxnSpPr/>
          <p:nvPr/>
        </p:nvCxnSpPr>
        <p:spPr>
          <a:xfrm flipH="1" rot="10800000">
            <a:off x="580375" y="403850"/>
            <a:ext cx="1578000" cy="24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"/>
          <p:cNvCxnSpPr/>
          <p:nvPr/>
        </p:nvCxnSpPr>
        <p:spPr>
          <a:xfrm flipH="1">
            <a:off x="2138050" y="386900"/>
            <a:ext cx="9300" cy="756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붓놀림" id="246" name="Google Shape;246;g2b3621941c2_0_3"/>
          <p:cNvSpPr/>
          <p:nvPr/>
        </p:nvSpPr>
        <p:spPr>
          <a:xfrm>
            <a:off x="3027575" y="871450"/>
            <a:ext cx="6020058" cy="781639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2b3621941c2_0_3"/>
          <p:cNvSpPr txBox="1"/>
          <p:nvPr/>
        </p:nvSpPr>
        <p:spPr>
          <a:xfrm flipH="1">
            <a:off x="2706080" y="509937"/>
            <a:ext cx="6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lt1"/>
                </a:solidFill>
              </a:rPr>
              <a:t>Use Case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248" name="Google Shape;248;g2b3621941c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2b3621941c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3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b3621941c2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5" y="1938350"/>
            <a:ext cx="11346176" cy="46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b3621941c2_0_3"/>
          <p:cNvPicPr preferRelativeResize="0"/>
          <p:nvPr/>
        </p:nvPicPr>
        <p:blipFill rotWithShape="1">
          <a:blip r:embed="rId5">
            <a:alphaModFix/>
          </a:blip>
          <a:srcRect b="0" l="0" r="53176" t="47443"/>
          <a:stretch/>
        </p:blipFill>
        <p:spPr>
          <a:xfrm>
            <a:off x="128075" y="3429000"/>
            <a:ext cx="2768852" cy="1950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b3621941c2_0_3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1938350"/>
            <a:ext cx="11390324" cy="45907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붓놀림" id="258" name="Google Shape;258;p7"/>
          <p:cNvSpPr/>
          <p:nvPr/>
        </p:nvSpPr>
        <p:spPr>
          <a:xfrm>
            <a:off x="3027575" y="871450"/>
            <a:ext cx="6020058" cy="781639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7"/>
          <p:cNvSpPr txBox="1"/>
          <p:nvPr/>
        </p:nvSpPr>
        <p:spPr>
          <a:xfrm flipH="1">
            <a:off x="2706080" y="509937"/>
            <a:ext cx="6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lt1"/>
                </a:solidFill>
              </a:rPr>
              <a:t>흐물흐물흐름도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260" name="Google Shape;2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0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03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7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붓놀림" id="267" name="Google Shape;267;p9"/>
          <p:cNvSpPr/>
          <p:nvPr/>
        </p:nvSpPr>
        <p:spPr>
          <a:xfrm>
            <a:off x="2820075" y="517638"/>
            <a:ext cx="6947542" cy="613092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9"/>
          <p:cNvSpPr txBox="1"/>
          <p:nvPr/>
        </p:nvSpPr>
        <p:spPr>
          <a:xfrm flipH="1">
            <a:off x="3144905" y="106854"/>
            <a:ext cx="590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lt1"/>
                </a:solidFill>
              </a:rPr>
              <a:t>설명 및 시연</a:t>
            </a:r>
            <a:endParaRPr b="1" sz="5000">
              <a:solidFill>
                <a:schemeClr val="lt1"/>
              </a:solidFill>
            </a:endParaRPr>
          </a:p>
        </p:txBody>
      </p:sp>
      <p:pic>
        <p:nvPicPr>
          <p:cNvPr id="269" name="Google Shape;269;p9"/>
          <p:cNvPicPr preferRelativeResize="0"/>
          <p:nvPr/>
        </p:nvPicPr>
        <p:blipFill rotWithShape="1">
          <a:blip r:embed="rId3">
            <a:alphaModFix/>
          </a:blip>
          <a:srcRect b="0" l="0" r="53176" t="47443"/>
          <a:stretch/>
        </p:blipFill>
        <p:spPr>
          <a:xfrm>
            <a:off x="441875" y="1"/>
            <a:ext cx="1957948" cy="16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 b="57127" l="5801" r="66856" t="11143"/>
          <a:stretch/>
        </p:blipFill>
        <p:spPr>
          <a:xfrm>
            <a:off x="8235033" y="111251"/>
            <a:ext cx="1156975" cy="100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"/>
          <p:cNvSpPr txBox="1"/>
          <p:nvPr/>
        </p:nvSpPr>
        <p:spPr>
          <a:xfrm>
            <a:off x="914609" y="5933208"/>
            <a:ext cx="263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게임 시작 화면</a:t>
            </a:r>
            <a:endParaRPr/>
          </a:p>
        </p:txBody>
      </p:sp>
      <p:pic>
        <p:nvPicPr>
          <p:cNvPr id="272" name="Google Shape;2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275" y="1573425"/>
            <a:ext cx="3434875" cy="4151439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3" name="Google Shape;273;p9"/>
          <p:cNvSpPr txBox="1"/>
          <p:nvPr/>
        </p:nvSpPr>
        <p:spPr>
          <a:xfrm>
            <a:off x="4655402" y="5933208"/>
            <a:ext cx="263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성공 화면</a:t>
            </a:r>
            <a:endParaRPr/>
          </a:p>
        </p:txBody>
      </p:sp>
      <p:pic>
        <p:nvPicPr>
          <p:cNvPr id="274" name="Google Shape;27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863" y="1573425"/>
            <a:ext cx="3545778" cy="4151449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5" name="Google Shape;275;p9"/>
          <p:cNvSpPr txBox="1"/>
          <p:nvPr/>
        </p:nvSpPr>
        <p:spPr>
          <a:xfrm>
            <a:off x="8603057" y="5933208"/>
            <a:ext cx="263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실패 화면</a:t>
            </a:r>
            <a:endParaRPr/>
          </a:p>
        </p:txBody>
      </p:sp>
      <p:pic>
        <p:nvPicPr>
          <p:cNvPr id="276" name="Google Shape;27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02764" y="1573437"/>
            <a:ext cx="3434876" cy="4151450"/>
          </a:xfrm>
          <a:prstGeom prst="rect">
            <a:avLst/>
          </a:prstGeom>
          <a:noFill/>
          <a:ln cap="flat" cmpd="sng" w="76200">
            <a:solidFill>
              <a:srgbClr val="3F3F3F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77" name="Google Shape;277;p9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g2b310754d37_6_5"/>
          <p:cNvGrpSpPr/>
          <p:nvPr/>
        </p:nvGrpSpPr>
        <p:grpSpPr>
          <a:xfrm>
            <a:off x="417800" y="308750"/>
            <a:ext cx="3952179" cy="1070136"/>
            <a:chOff x="-443526" y="56420"/>
            <a:chExt cx="10975228" cy="2788264"/>
          </a:xfrm>
        </p:grpSpPr>
        <p:sp>
          <p:nvSpPr>
            <p:cNvPr descr="붓놀림" id="283" name="Google Shape;283;g2b310754d37_6_5"/>
            <p:cNvSpPr/>
            <p:nvPr/>
          </p:nvSpPr>
          <p:spPr>
            <a:xfrm>
              <a:off x="-443526" y="1091789"/>
              <a:ext cx="10975228" cy="1752895"/>
            </a:xfrm>
            <a:custGeom>
              <a:rect b="b" l="l" r="r" t="t"/>
              <a:pathLst>
                <a:path extrusionOk="0" h="842738" w="3435126">
                  <a:moveTo>
                    <a:pt x="3331028" y="727934"/>
                  </a:moveTo>
                  <a:cubicBezTo>
                    <a:pt x="3316312" y="724324"/>
                    <a:pt x="3301568" y="720676"/>
                    <a:pt x="3286985" y="717332"/>
                  </a:cubicBezTo>
                  <a:cubicBezTo>
                    <a:pt x="3016846" y="665916"/>
                    <a:pt x="2746717" y="683052"/>
                    <a:pt x="2446584" y="648771"/>
                  </a:cubicBezTo>
                  <a:cubicBezTo>
                    <a:pt x="2237482" y="614643"/>
                    <a:pt x="1998671" y="631445"/>
                    <a:pt x="1789340" y="631607"/>
                  </a:cubicBezTo>
                  <a:cubicBezTo>
                    <a:pt x="1787693" y="631607"/>
                    <a:pt x="1787693" y="631693"/>
                    <a:pt x="1789340" y="631798"/>
                  </a:cubicBezTo>
                  <a:cubicBezTo>
                    <a:pt x="2286279" y="663164"/>
                    <a:pt x="2808372" y="651495"/>
                    <a:pt x="3285765" y="769929"/>
                  </a:cubicBezTo>
                  <a:cubicBezTo>
                    <a:pt x="3285842" y="769948"/>
                    <a:pt x="3285861" y="770043"/>
                    <a:pt x="3285804" y="770101"/>
                  </a:cubicBezTo>
                  <a:cubicBezTo>
                    <a:pt x="3237474" y="810506"/>
                    <a:pt x="3179733" y="842738"/>
                    <a:pt x="3112515" y="842738"/>
                  </a:cubicBezTo>
                  <a:cubicBezTo>
                    <a:pt x="2950609" y="826774"/>
                    <a:pt x="2790828" y="815602"/>
                    <a:pt x="2632360" y="807943"/>
                  </a:cubicBezTo>
                  <a:lnTo>
                    <a:pt x="2632360" y="739859"/>
                  </a:lnTo>
                  <a:cubicBezTo>
                    <a:pt x="2182171" y="791303"/>
                    <a:pt x="1761937" y="654134"/>
                    <a:pt x="1311747" y="739859"/>
                  </a:cubicBezTo>
                  <a:cubicBezTo>
                    <a:pt x="1325206" y="747545"/>
                    <a:pt x="1320634" y="758642"/>
                    <a:pt x="1316872" y="768577"/>
                  </a:cubicBezTo>
                  <a:cubicBezTo>
                    <a:pt x="1316157" y="770463"/>
                    <a:pt x="1314938" y="774063"/>
                    <a:pt x="1314938" y="774063"/>
                  </a:cubicBezTo>
                  <a:cubicBezTo>
                    <a:pt x="1314938" y="774063"/>
                    <a:pt x="1319139" y="773901"/>
                    <a:pt x="1321234" y="773825"/>
                  </a:cubicBezTo>
                  <a:cubicBezTo>
                    <a:pt x="1761680" y="757518"/>
                    <a:pt x="2173912" y="774025"/>
                    <a:pt x="2614024" y="807115"/>
                  </a:cubicBezTo>
                  <a:cubicBezTo>
                    <a:pt x="2614101" y="807124"/>
                    <a:pt x="2614139" y="807124"/>
                    <a:pt x="2614091" y="807124"/>
                  </a:cubicBezTo>
                  <a:cubicBezTo>
                    <a:pt x="1927396" y="775054"/>
                    <a:pt x="1265323" y="808448"/>
                    <a:pt x="561425" y="808448"/>
                  </a:cubicBezTo>
                  <a:cubicBezTo>
                    <a:pt x="531459" y="808448"/>
                    <a:pt x="471414" y="808448"/>
                    <a:pt x="441400" y="808448"/>
                  </a:cubicBezTo>
                  <a:cubicBezTo>
                    <a:pt x="321385" y="757052"/>
                    <a:pt x="201332" y="739878"/>
                    <a:pt x="81403" y="739868"/>
                  </a:cubicBezTo>
                  <a:cubicBezTo>
                    <a:pt x="81336" y="739868"/>
                    <a:pt x="81289" y="739802"/>
                    <a:pt x="81317" y="739744"/>
                  </a:cubicBezTo>
                  <a:cubicBezTo>
                    <a:pt x="111121" y="653981"/>
                    <a:pt x="-8703" y="482712"/>
                    <a:pt x="231336" y="516983"/>
                  </a:cubicBezTo>
                  <a:lnTo>
                    <a:pt x="231336" y="448422"/>
                  </a:lnTo>
                  <a:cubicBezTo>
                    <a:pt x="-8818" y="362697"/>
                    <a:pt x="-98877" y="122658"/>
                    <a:pt x="141277" y="54078"/>
                  </a:cubicBezTo>
                  <a:cubicBezTo>
                    <a:pt x="411359" y="-14483"/>
                    <a:pt x="771546" y="54078"/>
                    <a:pt x="1101626" y="19797"/>
                  </a:cubicBezTo>
                  <a:cubicBezTo>
                    <a:pt x="1341789" y="2652"/>
                    <a:pt x="1581905" y="-14493"/>
                    <a:pt x="1821935" y="19797"/>
                  </a:cubicBezTo>
                  <a:cubicBezTo>
                    <a:pt x="2152072" y="71232"/>
                    <a:pt x="2512250" y="54078"/>
                    <a:pt x="2842339" y="122658"/>
                  </a:cubicBezTo>
                  <a:cubicBezTo>
                    <a:pt x="2962440" y="139803"/>
                    <a:pt x="3172561" y="88377"/>
                    <a:pt x="3232606" y="139803"/>
                  </a:cubicBezTo>
                  <a:cubicBezTo>
                    <a:pt x="3275726" y="164444"/>
                    <a:pt x="3277441" y="200944"/>
                    <a:pt x="3270840" y="241644"/>
                  </a:cubicBezTo>
                  <a:cubicBezTo>
                    <a:pt x="3073501" y="235596"/>
                    <a:pt x="2876772" y="233719"/>
                    <a:pt x="2682242" y="226242"/>
                  </a:cubicBezTo>
                  <a:cubicBezTo>
                    <a:pt x="2448013" y="207392"/>
                    <a:pt x="2213755" y="186475"/>
                    <a:pt x="1979659" y="153471"/>
                  </a:cubicBezTo>
                  <a:cubicBezTo>
                    <a:pt x="1975249" y="152852"/>
                    <a:pt x="1979802" y="154262"/>
                    <a:pt x="1986479" y="155567"/>
                  </a:cubicBezTo>
                  <a:cubicBezTo>
                    <a:pt x="2213403" y="199677"/>
                    <a:pt x="2446184" y="217155"/>
                    <a:pt x="2682233" y="226242"/>
                  </a:cubicBezTo>
                  <a:cubicBezTo>
                    <a:pt x="2876314" y="241882"/>
                    <a:pt x="3070539" y="256113"/>
                    <a:pt x="3264649" y="274486"/>
                  </a:cubicBezTo>
                  <a:cubicBezTo>
                    <a:pt x="3257553" y="309481"/>
                    <a:pt x="3250723" y="345981"/>
                    <a:pt x="3262563" y="379833"/>
                  </a:cubicBezTo>
                  <a:lnTo>
                    <a:pt x="3352574" y="379833"/>
                  </a:lnTo>
                  <a:cubicBezTo>
                    <a:pt x="3472675" y="465558"/>
                    <a:pt x="3442585" y="585592"/>
                    <a:pt x="3382663" y="671317"/>
                  </a:cubicBezTo>
                  <a:cubicBezTo>
                    <a:pt x="3367376" y="688691"/>
                    <a:pt x="3350193" y="708322"/>
                    <a:pt x="3331028" y="7279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b310754d37_6_5"/>
            <p:cNvSpPr txBox="1"/>
            <p:nvPr/>
          </p:nvSpPr>
          <p:spPr>
            <a:xfrm flipH="1">
              <a:off x="1005892" y="56420"/>
              <a:ext cx="9102600" cy="224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chemeClr val="lt1"/>
                  </a:solidFill>
                </a:rPr>
                <a:t>알고리즘</a:t>
              </a:r>
              <a:endParaRPr b="1" sz="5000">
                <a:solidFill>
                  <a:schemeClr val="lt1"/>
                </a:solidFill>
              </a:endParaRPr>
            </a:p>
          </p:txBody>
        </p:sp>
      </p:grpSp>
      <p:sp>
        <p:nvSpPr>
          <p:cNvPr id="285" name="Google Shape;285;g2b310754d37_6_5"/>
          <p:cNvSpPr txBox="1"/>
          <p:nvPr/>
        </p:nvSpPr>
        <p:spPr>
          <a:xfrm>
            <a:off x="7890475" y="2372350"/>
            <a:ext cx="336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262626"/>
                </a:solidFill>
              </a:rPr>
              <a:t>입력한 알파벳은 </a:t>
            </a:r>
            <a:endParaRPr b="1" sz="2100">
              <a:solidFill>
                <a:srgbClr val="262626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262626"/>
                </a:solidFill>
              </a:rPr>
              <a:t>알파벳 목록에서 별표 처리</a:t>
            </a:r>
            <a:endParaRPr b="1" sz="2100">
              <a:solidFill>
                <a:srgbClr val="262626"/>
              </a:solidFill>
            </a:endParaRPr>
          </a:p>
        </p:txBody>
      </p:sp>
      <p:sp>
        <p:nvSpPr>
          <p:cNvPr id="286" name="Google Shape;286;g2b310754d37_6_5"/>
          <p:cNvSpPr/>
          <p:nvPr/>
        </p:nvSpPr>
        <p:spPr>
          <a:xfrm>
            <a:off x="561825" y="4188763"/>
            <a:ext cx="6331365" cy="1962664"/>
          </a:xfrm>
          <a:custGeom>
            <a:rect b="b" l="l" r="r" t="t"/>
            <a:pathLst>
              <a:path extrusionOk="0" fill="none" h="2962511" w="2864871">
                <a:moveTo>
                  <a:pt x="0" y="0"/>
                </a:moveTo>
                <a:cubicBezTo>
                  <a:pt x="547628" y="-123458"/>
                  <a:pt x="2231549" y="-63594"/>
                  <a:pt x="2864871" y="0"/>
                </a:cubicBezTo>
                <a:cubicBezTo>
                  <a:pt x="2740668" y="1140386"/>
                  <a:pt x="2922626" y="2543672"/>
                  <a:pt x="2864871" y="2962511"/>
                </a:cubicBezTo>
                <a:cubicBezTo>
                  <a:pt x="1881196" y="3044060"/>
                  <a:pt x="1373606" y="2888976"/>
                  <a:pt x="0" y="2962511"/>
                </a:cubicBezTo>
                <a:cubicBezTo>
                  <a:pt x="126173" y="2649433"/>
                  <a:pt x="-163671" y="431097"/>
                  <a:pt x="0" y="0"/>
                </a:cubicBezTo>
                <a:close/>
              </a:path>
              <a:path extrusionOk="0" h="2962511" w="2864871">
                <a:moveTo>
                  <a:pt x="0" y="0"/>
                </a:moveTo>
                <a:cubicBezTo>
                  <a:pt x="464525" y="-122638"/>
                  <a:pt x="1547623" y="-81121"/>
                  <a:pt x="2864871" y="0"/>
                </a:cubicBezTo>
                <a:cubicBezTo>
                  <a:pt x="2895994" y="1141822"/>
                  <a:pt x="2992501" y="2441583"/>
                  <a:pt x="2864871" y="2962511"/>
                </a:cubicBezTo>
                <a:cubicBezTo>
                  <a:pt x="1455048" y="2981365"/>
                  <a:pt x="742462" y="2936368"/>
                  <a:pt x="0" y="2962511"/>
                </a:cubicBezTo>
                <a:cubicBezTo>
                  <a:pt x="-62659" y="1530760"/>
                  <a:pt x="150025" y="378079"/>
                  <a:pt x="0" y="0"/>
                </a:cubicBezTo>
                <a:close/>
              </a:path>
            </a:pathLst>
          </a:custGeom>
          <a:solidFill>
            <a:srgbClr val="EEE9E2"/>
          </a:solidFill>
          <a:ln cap="flat" cmpd="sng" w="127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7" name="Google Shape;287;g2b310754d37_6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525" y="4447437"/>
            <a:ext cx="6458525" cy="152272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b310754d37_6_5"/>
          <p:cNvSpPr/>
          <p:nvPr/>
        </p:nvSpPr>
        <p:spPr>
          <a:xfrm rot="1883263">
            <a:off x="2848128" y="4721715"/>
            <a:ext cx="194691" cy="1012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89" name="Google Shape;289;g2b310754d37_6_5"/>
          <p:cNvSpPr/>
          <p:nvPr/>
        </p:nvSpPr>
        <p:spPr>
          <a:xfrm rot="-3728323">
            <a:off x="2746793" y="4345397"/>
            <a:ext cx="397362" cy="853911"/>
          </a:xfrm>
          <a:prstGeom prst="rect">
            <a:avLst/>
          </a:prstGeom>
          <a:noFill/>
          <a:ln cap="flat" cmpd="sng" w="76200">
            <a:solidFill>
              <a:srgbClr val="21C5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b310754d37_6_5"/>
          <p:cNvSpPr txBox="1"/>
          <p:nvPr/>
        </p:nvSpPr>
        <p:spPr>
          <a:xfrm>
            <a:off x="7890469" y="4751847"/>
            <a:ext cx="276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262626"/>
                </a:solidFill>
              </a:rPr>
              <a:t>대문자</a:t>
            </a:r>
            <a:r>
              <a:rPr b="1" lang="ko-KR" sz="2100">
                <a:solidFill>
                  <a:srgbClr val="262626"/>
                </a:solidFill>
              </a:rPr>
              <a:t> 입력 시 </a:t>
            </a:r>
            <a:endParaRPr b="1" sz="2100">
              <a:solidFill>
                <a:srgbClr val="262626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262626"/>
                </a:solidFill>
              </a:rPr>
              <a:t>소문자로 처리해 출력</a:t>
            </a:r>
            <a:endParaRPr b="1" sz="2100">
              <a:solidFill>
                <a:srgbClr val="262626"/>
              </a:solidFill>
            </a:endParaRPr>
          </a:p>
        </p:txBody>
      </p:sp>
      <p:pic>
        <p:nvPicPr>
          <p:cNvPr id="291" name="Google Shape;291;g2b310754d37_6_5"/>
          <p:cNvPicPr preferRelativeResize="0"/>
          <p:nvPr/>
        </p:nvPicPr>
        <p:blipFill rotWithShape="1">
          <a:blip r:embed="rId4">
            <a:alphaModFix/>
          </a:blip>
          <a:srcRect b="57127" l="5801" r="66856" t="11143"/>
          <a:stretch/>
        </p:blipFill>
        <p:spPr>
          <a:xfrm>
            <a:off x="10551383" y="212714"/>
            <a:ext cx="1156975" cy="1006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g2b310754d37_6_5"/>
          <p:cNvGrpSpPr/>
          <p:nvPr/>
        </p:nvGrpSpPr>
        <p:grpSpPr>
          <a:xfrm>
            <a:off x="561825" y="1780313"/>
            <a:ext cx="6458525" cy="2007101"/>
            <a:chOff x="561825" y="1780313"/>
            <a:chExt cx="6458525" cy="2007101"/>
          </a:xfrm>
        </p:grpSpPr>
        <p:sp>
          <p:nvSpPr>
            <p:cNvPr id="293" name="Google Shape;293;g2b310754d37_6_5"/>
            <p:cNvSpPr/>
            <p:nvPr/>
          </p:nvSpPr>
          <p:spPr>
            <a:xfrm>
              <a:off x="611075" y="1780313"/>
              <a:ext cx="6360014" cy="2007101"/>
            </a:xfrm>
            <a:custGeom>
              <a:rect b="b" l="l" r="r" t="t"/>
              <a:pathLst>
                <a:path extrusionOk="0" fill="none" h="2962511" w="2864871">
                  <a:moveTo>
                    <a:pt x="0" y="0"/>
                  </a:moveTo>
                  <a:cubicBezTo>
                    <a:pt x="894198" y="-112783"/>
                    <a:pt x="2361020" y="-56748"/>
                    <a:pt x="2864871" y="0"/>
                  </a:cubicBezTo>
                  <a:cubicBezTo>
                    <a:pt x="2773369" y="915187"/>
                    <a:pt x="2817406" y="2428755"/>
                    <a:pt x="2864871" y="2962511"/>
                  </a:cubicBezTo>
                  <a:cubicBezTo>
                    <a:pt x="1827000" y="3031929"/>
                    <a:pt x="921126" y="2952756"/>
                    <a:pt x="0" y="2962511"/>
                  </a:cubicBezTo>
                  <a:cubicBezTo>
                    <a:pt x="143394" y="1663940"/>
                    <a:pt x="-157710" y="752092"/>
                    <a:pt x="0" y="0"/>
                  </a:cubicBezTo>
                  <a:close/>
                </a:path>
                <a:path extrusionOk="0" h="2962511" w="2864871">
                  <a:moveTo>
                    <a:pt x="0" y="0"/>
                  </a:moveTo>
                  <a:cubicBezTo>
                    <a:pt x="739052" y="-128128"/>
                    <a:pt x="2198773" y="-11015"/>
                    <a:pt x="2864871" y="0"/>
                  </a:cubicBezTo>
                  <a:cubicBezTo>
                    <a:pt x="2973243" y="471294"/>
                    <a:pt x="2966837" y="1560499"/>
                    <a:pt x="2864871" y="2962511"/>
                  </a:cubicBezTo>
                  <a:cubicBezTo>
                    <a:pt x="2192194" y="2903287"/>
                    <a:pt x="1412551" y="2829444"/>
                    <a:pt x="0" y="2962511"/>
                  </a:cubicBezTo>
                  <a:cubicBezTo>
                    <a:pt x="48841" y="2227029"/>
                    <a:pt x="-69807" y="598344"/>
                    <a:pt x="0" y="0"/>
                  </a:cubicBezTo>
                  <a:close/>
                </a:path>
              </a:pathLst>
            </a:custGeom>
            <a:solidFill>
              <a:srgbClr val="EEE9E2"/>
            </a:solidFill>
            <a:ln cap="flat" cmpd="sng" w="127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4" name="Google Shape;294;g2b310754d37_6_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1825" y="2076875"/>
              <a:ext cx="6458525" cy="15227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g2b310754d37_6_5"/>
          <p:cNvGrpSpPr/>
          <p:nvPr/>
        </p:nvGrpSpPr>
        <p:grpSpPr>
          <a:xfrm>
            <a:off x="561822" y="1780313"/>
            <a:ext cx="6458525" cy="2007101"/>
            <a:chOff x="244722" y="1508100"/>
            <a:chExt cx="6458525" cy="2007101"/>
          </a:xfrm>
        </p:grpSpPr>
        <p:sp>
          <p:nvSpPr>
            <p:cNvPr id="296" name="Google Shape;296;g2b310754d37_6_5"/>
            <p:cNvSpPr/>
            <p:nvPr/>
          </p:nvSpPr>
          <p:spPr>
            <a:xfrm>
              <a:off x="293975" y="1508100"/>
              <a:ext cx="6360014" cy="2007101"/>
            </a:xfrm>
            <a:custGeom>
              <a:rect b="b" l="l" r="r" t="t"/>
              <a:pathLst>
                <a:path extrusionOk="0" fill="none" h="2962511" w="2864871">
                  <a:moveTo>
                    <a:pt x="0" y="0"/>
                  </a:moveTo>
                  <a:cubicBezTo>
                    <a:pt x="894198" y="-112783"/>
                    <a:pt x="2361020" y="-56748"/>
                    <a:pt x="2864871" y="0"/>
                  </a:cubicBezTo>
                  <a:cubicBezTo>
                    <a:pt x="2773369" y="915187"/>
                    <a:pt x="2817406" y="2428755"/>
                    <a:pt x="2864871" y="2962511"/>
                  </a:cubicBezTo>
                  <a:cubicBezTo>
                    <a:pt x="1827000" y="3031929"/>
                    <a:pt x="921126" y="2952756"/>
                    <a:pt x="0" y="2962511"/>
                  </a:cubicBezTo>
                  <a:cubicBezTo>
                    <a:pt x="143394" y="1663940"/>
                    <a:pt x="-157710" y="752092"/>
                    <a:pt x="0" y="0"/>
                  </a:cubicBezTo>
                  <a:close/>
                </a:path>
                <a:path extrusionOk="0" h="2962511" w="2864871">
                  <a:moveTo>
                    <a:pt x="0" y="0"/>
                  </a:moveTo>
                  <a:cubicBezTo>
                    <a:pt x="739052" y="-128128"/>
                    <a:pt x="2198773" y="-11015"/>
                    <a:pt x="2864871" y="0"/>
                  </a:cubicBezTo>
                  <a:cubicBezTo>
                    <a:pt x="2973243" y="471294"/>
                    <a:pt x="2966837" y="1560499"/>
                    <a:pt x="2864871" y="2962511"/>
                  </a:cubicBezTo>
                  <a:cubicBezTo>
                    <a:pt x="2192194" y="2903287"/>
                    <a:pt x="1412551" y="2829444"/>
                    <a:pt x="0" y="2962511"/>
                  </a:cubicBezTo>
                  <a:cubicBezTo>
                    <a:pt x="48841" y="2227029"/>
                    <a:pt x="-69807" y="598344"/>
                    <a:pt x="0" y="0"/>
                  </a:cubicBezTo>
                  <a:close/>
                </a:path>
              </a:pathLst>
            </a:custGeom>
            <a:solidFill>
              <a:srgbClr val="EEE9E2"/>
            </a:solidFill>
            <a:ln cap="flat" cmpd="sng" w="12700">
              <a:solidFill>
                <a:srgbClr val="59595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g2b310754d37_6_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4722" y="1798847"/>
              <a:ext cx="6458525" cy="1522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8" name="Google Shape;298;g2b310754d37_6_5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3000">
              <a:srgbClr val="FF9900"/>
            </a:gs>
            <a:gs pos="24000">
              <a:srgbClr val="FFFF00"/>
            </a:gs>
            <a:gs pos="33000">
              <a:srgbClr val="00FF00"/>
            </a:gs>
            <a:gs pos="42000">
              <a:srgbClr val="3AB93A"/>
            </a:gs>
            <a:gs pos="55000">
              <a:srgbClr val="0000FF"/>
            </a:gs>
            <a:gs pos="68000">
              <a:srgbClr val="073763"/>
            </a:gs>
            <a:gs pos="82000">
              <a:srgbClr val="9900FF"/>
            </a:gs>
            <a:gs pos="94000">
              <a:srgbClr val="FF00FF"/>
            </a:gs>
            <a:gs pos="100000">
              <a:srgbClr val="737373"/>
            </a:gs>
          </a:gsLst>
          <a:lin ang="2700006" scaled="0"/>
        </a:gra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벡터그래픽이(가) 표시된 사진&#10;&#10;자동 생성된 설명" id="303" name="Google Shape;303;g2b310754d37_11_50"/>
          <p:cNvPicPr preferRelativeResize="0"/>
          <p:nvPr/>
        </p:nvPicPr>
        <p:blipFill rotWithShape="1">
          <a:blip r:embed="rId3">
            <a:alphaModFix/>
          </a:blip>
          <a:srcRect b="0" l="40971" r="0" t="20672"/>
          <a:stretch/>
        </p:blipFill>
        <p:spPr>
          <a:xfrm>
            <a:off x="6437650" y="958950"/>
            <a:ext cx="5754350" cy="5799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g2b310754d37_11_50"/>
          <p:cNvGrpSpPr/>
          <p:nvPr/>
        </p:nvGrpSpPr>
        <p:grpSpPr>
          <a:xfrm>
            <a:off x="-278442" y="-220156"/>
            <a:ext cx="7990542" cy="7298316"/>
            <a:chOff x="-278442" y="-220156"/>
            <a:chExt cx="7990542" cy="7298316"/>
          </a:xfrm>
        </p:grpSpPr>
        <p:sp>
          <p:nvSpPr>
            <p:cNvPr id="305" name="Google Shape;305;g2b310754d37_11_50"/>
            <p:cNvSpPr/>
            <p:nvPr/>
          </p:nvSpPr>
          <p:spPr>
            <a:xfrm rot="1206630">
              <a:off x="446660" y="740298"/>
              <a:ext cx="6540338" cy="5377407"/>
            </a:xfrm>
            <a:prstGeom prst="irregularSeal2">
              <a:avLst/>
            </a:prstGeom>
            <a:solidFill>
              <a:srgbClr val="FFCC29"/>
            </a:solidFill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g2b310754d37_11_50"/>
            <p:cNvSpPr txBox="1"/>
            <p:nvPr/>
          </p:nvSpPr>
          <p:spPr>
            <a:xfrm>
              <a:off x="2050275" y="2898150"/>
              <a:ext cx="30468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800">
                  <a:solidFill>
                    <a:schemeClr val="dk1"/>
                  </a:solidFill>
                  <a:latin typeface="Gungsuh"/>
                  <a:ea typeface="Gungsuh"/>
                  <a:cs typeface="Gungsuh"/>
                  <a:sym typeface="Gungsuh"/>
                </a:rPr>
                <a:t>3. 고찰</a:t>
              </a:r>
              <a:endParaRPr sz="58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307" name="Google Shape;307;g2b310754d37_11_50"/>
          <p:cNvSpPr/>
          <p:nvPr/>
        </p:nvSpPr>
        <p:spPr>
          <a:xfrm>
            <a:off x="8305362" y="205093"/>
            <a:ext cx="3217800" cy="790500"/>
          </a:xfrm>
          <a:prstGeom prst="wedgeRoundRectCallout">
            <a:avLst>
              <a:gd fmla="val 2189" name="adj1"/>
              <a:gd fmla="val 90042" name="adj2"/>
              <a:gd fmla="val 16667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rPr>
              <a:t>거의 끝났어요~</a:t>
            </a:r>
            <a:endParaRPr i="0" sz="2800" u="none" cap="none" strike="noStrike">
              <a:solidFill>
                <a:srgbClr val="FFFFF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b310754d37_15_37"/>
          <p:cNvSpPr/>
          <p:nvPr/>
        </p:nvSpPr>
        <p:spPr>
          <a:xfrm>
            <a:off x="453482" y="466811"/>
            <a:ext cx="11285035" cy="5924377"/>
          </a:xfrm>
          <a:custGeom>
            <a:rect b="b" l="l" r="r" t="t"/>
            <a:pathLst>
              <a:path extrusionOk="0" fill="none" h="5924377" w="11285035">
                <a:moveTo>
                  <a:pt x="0" y="0"/>
                </a:moveTo>
                <a:cubicBezTo>
                  <a:pt x="1618692" y="-49533"/>
                  <a:pt x="7709611" y="-14809"/>
                  <a:pt x="11285035" y="0"/>
                </a:cubicBezTo>
                <a:cubicBezTo>
                  <a:pt x="11372674" y="2241672"/>
                  <a:pt x="11212356" y="5239364"/>
                  <a:pt x="11285035" y="5924377"/>
                </a:cubicBezTo>
                <a:cubicBezTo>
                  <a:pt x="6068368" y="5876146"/>
                  <a:pt x="5350383" y="6008832"/>
                  <a:pt x="0" y="5924377"/>
                </a:cubicBezTo>
                <a:cubicBezTo>
                  <a:pt x="-38581" y="4317601"/>
                  <a:pt x="63341" y="1121541"/>
                  <a:pt x="0" y="0"/>
                </a:cubicBezTo>
                <a:close/>
              </a:path>
              <a:path extrusionOk="0" h="5924377" w="11285035">
                <a:moveTo>
                  <a:pt x="0" y="0"/>
                </a:moveTo>
                <a:cubicBezTo>
                  <a:pt x="3487902" y="118645"/>
                  <a:pt x="8428800" y="116012"/>
                  <a:pt x="11285035" y="0"/>
                </a:cubicBezTo>
                <a:cubicBezTo>
                  <a:pt x="11152153" y="1495170"/>
                  <a:pt x="11369986" y="4660802"/>
                  <a:pt x="11285035" y="5924377"/>
                </a:cubicBezTo>
                <a:cubicBezTo>
                  <a:pt x="6082803" y="6058977"/>
                  <a:pt x="5221377" y="5767181"/>
                  <a:pt x="0" y="5924377"/>
                </a:cubicBezTo>
                <a:cubicBezTo>
                  <a:pt x="-20187" y="3348777"/>
                  <a:pt x="-152480" y="2317602"/>
                  <a:pt x="0" y="0"/>
                </a:cubicBezTo>
                <a:close/>
              </a:path>
            </a:pathLst>
          </a:custGeom>
          <a:solidFill>
            <a:srgbClr val="F0A1B1"/>
          </a:solidFill>
          <a:ln cap="flat" cmpd="sng" w="1905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붓놀림" id="313" name="Google Shape;313;g2b310754d37_15_37"/>
          <p:cNvSpPr/>
          <p:nvPr/>
        </p:nvSpPr>
        <p:spPr>
          <a:xfrm>
            <a:off x="3743375" y="1185300"/>
            <a:ext cx="4508603" cy="554100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rgbClr val="EAD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2b310754d37_15_37"/>
          <p:cNvSpPr txBox="1"/>
          <p:nvPr/>
        </p:nvSpPr>
        <p:spPr>
          <a:xfrm flipH="1">
            <a:off x="3910175" y="730850"/>
            <a:ext cx="395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dk1"/>
                </a:solidFill>
              </a:rPr>
              <a:t>문제 및 해결</a:t>
            </a:r>
            <a:endParaRPr b="1" sz="5000">
              <a:solidFill>
                <a:schemeClr val="dk1"/>
              </a:solidFill>
            </a:endParaRPr>
          </a:p>
        </p:txBody>
      </p:sp>
      <p:sp>
        <p:nvSpPr>
          <p:cNvPr id="315" name="Google Shape;315;g2b310754d37_15_37"/>
          <p:cNvSpPr txBox="1"/>
          <p:nvPr/>
        </p:nvSpPr>
        <p:spPr>
          <a:xfrm>
            <a:off x="3612959" y="2691466"/>
            <a:ext cx="258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b310754d37_15_37"/>
          <p:cNvSpPr/>
          <p:nvPr/>
        </p:nvSpPr>
        <p:spPr>
          <a:xfrm>
            <a:off x="2305338" y="4679700"/>
            <a:ext cx="917740" cy="646588"/>
          </a:xfrm>
          <a:custGeom>
            <a:rect b="b" l="l" r="r" t="t"/>
            <a:pathLst>
              <a:path extrusionOk="0" fill="none" h="894932" w="917740">
                <a:moveTo>
                  <a:pt x="0" y="0"/>
                </a:moveTo>
                <a:cubicBezTo>
                  <a:pt x="171406" y="-55620"/>
                  <a:pt x="770471" y="-11788"/>
                  <a:pt x="917740" y="0"/>
                </a:cubicBezTo>
                <a:cubicBezTo>
                  <a:pt x="973297" y="127198"/>
                  <a:pt x="863027" y="601718"/>
                  <a:pt x="917740" y="894932"/>
                </a:cubicBezTo>
                <a:cubicBezTo>
                  <a:pt x="680875" y="813595"/>
                  <a:pt x="384873" y="958740"/>
                  <a:pt x="0" y="894932"/>
                </a:cubicBezTo>
                <a:cubicBezTo>
                  <a:pt x="-32764" y="553849"/>
                  <a:pt x="-28264" y="104150"/>
                  <a:pt x="0" y="0"/>
                </a:cubicBezTo>
                <a:close/>
              </a:path>
              <a:path extrusionOk="0" h="894932" w="917740">
                <a:moveTo>
                  <a:pt x="0" y="0"/>
                </a:moveTo>
                <a:cubicBezTo>
                  <a:pt x="412964" y="-58377"/>
                  <a:pt x="500826" y="68001"/>
                  <a:pt x="917740" y="0"/>
                </a:cubicBezTo>
                <a:cubicBezTo>
                  <a:pt x="846028" y="266412"/>
                  <a:pt x="935739" y="701334"/>
                  <a:pt x="917740" y="894932"/>
                </a:cubicBezTo>
                <a:cubicBezTo>
                  <a:pt x="756379" y="859010"/>
                  <a:pt x="254089" y="841765"/>
                  <a:pt x="0" y="894932"/>
                </a:cubicBezTo>
                <a:cubicBezTo>
                  <a:pt x="13590" y="768555"/>
                  <a:pt x="72215" y="22244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2b310754d37_15_37"/>
          <p:cNvSpPr/>
          <p:nvPr/>
        </p:nvSpPr>
        <p:spPr>
          <a:xfrm>
            <a:off x="3412613" y="4679701"/>
            <a:ext cx="6474060" cy="646588"/>
          </a:xfrm>
          <a:custGeom>
            <a:rect b="b" l="l" r="r" t="t"/>
            <a:pathLst>
              <a:path extrusionOk="0" fill="none" h="894932" w="6474060">
                <a:moveTo>
                  <a:pt x="0" y="0"/>
                </a:moveTo>
                <a:cubicBezTo>
                  <a:pt x="1229732" y="8083"/>
                  <a:pt x="4186223" y="-522"/>
                  <a:pt x="6474060" y="0"/>
                </a:cubicBezTo>
                <a:cubicBezTo>
                  <a:pt x="6449587" y="137231"/>
                  <a:pt x="6486515" y="497728"/>
                  <a:pt x="6474060" y="894932"/>
                </a:cubicBezTo>
                <a:cubicBezTo>
                  <a:pt x="5616408" y="880365"/>
                  <a:pt x="2035547" y="730717"/>
                  <a:pt x="0" y="894932"/>
                </a:cubicBezTo>
                <a:cubicBezTo>
                  <a:pt x="39588" y="690152"/>
                  <a:pt x="67893" y="129008"/>
                  <a:pt x="0" y="0"/>
                </a:cubicBezTo>
                <a:close/>
              </a:path>
              <a:path extrusionOk="0" h="894932" w="6474060">
                <a:moveTo>
                  <a:pt x="0" y="0"/>
                </a:moveTo>
                <a:cubicBezTo>
                  <a:pt x="708617" y="-42822"/>
                  <a:pt x="3881386" y="-70231"/>
                  <a:pt x="6474060" y="0"/>
                </a:cubicBezTo>
                <a:cubicBezTo>
                  <a:pt x="6456246" y="433069"/>
                  <a:pt x="6405170" y="596836"/>
                  <a:pt x="6474060" y="894932"/>
                </a:cubicBezTo>
                <a:cubicBezTo>
                  <a:pt x="5238127" y="815690"/>
                  <a:pt x="1521327" y="914508"/>
                  <a:pt x="0" y="894932"/>
                </a:cubicBezTo>
                <a:cubicBezTo>
                  <a:pt x="-13399" y="742827"/>
                  <a:pt x="49818" y="18783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2b310754d37_15_37"/>
          <p:cNvSpPr txBox="1"/>
          <p:nvPr/>
        </p:nvSpPr>
        <p:spPr>
          <a:xfrm>
            <a:off x="2515588" y="4770000"/>
            <a:ext cx="49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4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2b310754d37_15_37"/>
          <p:cNvSpPr/>
          <p:nvPr/>
        </p:nvSpPr>
        <p:spPr>
          <a:xfrm>
            <a:off x="2305325" y="3817487"/>
            <a:ext cx="917740" cy="646588"/>
          </a:xfrm>
          <a:custGeom>
            <a:rect b="b" l="l" r="r" t="t"/>
            <a:pathLst>
              <a:path extrusionOk="0" fill="none" h="894932" w="917740">
                <a:moveTo>
                  <a:pt x="0" y="0"/>
                </a:moveTo>
                <a:cubicBezTo>
                  <a:pt x="171406" y="-55620"/>
                  <a:pt x="770471" y="-11788"/>
                  <a:pt x="917740" y="0"/>
                </a:cubicBezTo>
                <a:cubicBezTo>
                  <a:pt x="973297" y="127198"/>
                  <a:pt x="863027" y="601718"/>
                  <a:pt x="917740" y="894932"/>
                </a:cubicBezTo>
                <a:cubicBezTo>
                  <a:pt x="680875" y="813595"/>
                  <a:pt x="384873" y="958740"/>
                  <a:pt x="0" y="894932"/>
                </a:cubicBezTo>
                <a:cubicBezTo>
                  <a:pt x="-32764" y="553849"/>
                  <a:pt x="-28264" y="104150"/>
                  <a:pt x="0" y="0"/>
                </a:cubicBezTo>
                <a:close/>
              </a:path>
              <a:path extrusionOk="0" h="894932" w="917740">
                <a:moveTo>
                  <a:pt x="0" y="0"/>
                </a:moveTo>
                <a:cubicBezTo>
                  <a:pt x="412964" y="-58377"/>
                  <a:pt x="500826" y="68001"/>
                  <a:pt x="917740" y="0"/>
                </a:cubicBezTo>
                <a:cubicBezTo>
                  <a:pt x="846028" y="266412"/>
                  <a:pt x="935739" y="701334"/>
                  <a:pt x="917740" y="894932"/>
                </a:cubicBezTo>
                <a:cubicBezTo>
                  <a:pt x="756379" y="859010"/>
                  <a:pt x="254089" y="841765"/>
                  <a:pt x="0" y="894932"/>
                </a:cubicBezTo>
                <a:cubicBezTo>
                  <a:pt x="13590" y="768555"/>
                  <a:pt x="72215" y="22244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2b310754d37_15_37"/>
          <p:cNvSpPr/>
          <p:nvPr/>
        </p:nvSpPr>
        <p:spPr>
          <a:xfrm>
            <a:off x="3412600" y="3817489"/>
            <a:ext cx="6474060" cy="646588"/>
          </a:xfrm>
          <a:custGeom>
            <a:rect b="b" l="l" r="r" t="t"/>
            <a:pathLst>
              <a:path extrusionOk="0" fill="none" h="894932" w="6474060">
                <a:moveTo>
                  <a:pt x="0" y="0"/>
                </a:moveTo>
                <a:cubicBezTo>
                  <a:pt x="1229732" y="8083"/>
                  <a:pt x="4186223" y="-522"/>
                  <a:pt x="6474060" y="0"/>
                </a:cubicBezTo>
                <a:cubicBezTo>
                  <a:pt x="6449587" y="137231"/>
                  <a:pt x="6486515" y="497728"/>
                  <a:pt x="6474060" y="894932"/>
                </a:cubicBezTo>
                <a:cubicBezTo>
                  <a:pt x="5616408" y="880365"/>
                  <a:pt x="2035547" y="730717"/>
                  <a:pt x="0" y="894932"/>
                </a:cubicBezTo>
                <a:cubicBezTo>
                  <a:pt x="39588" y="690152"/>
                  <a:pt x="67893" y="129008"/>
                  <a:pt x="0" y="0"/>
                </a:cubicBezTo>
                <a:close/>
              </a:path>
              <a:path extrusionOk="0" h="894932" w="6474060">
                <a:moveTo>
                  <a:pt x="0" y="0"/>
                </a:moveTo>
                <a:cubicBezTo>
                  <a:pt x="708617" y="-42822"/>
                  <a:pt x="3881386" y="-70231"/>
                  <a:pt x="6474060" y="0"/>
                </a:cubicBezTo>
                <a:cubicBezTo>
                  <a:pt x="6456246" y="433069"/>
                  <a:pt x="6405170" y="596836"/>
                  <a:pt x="6474060" y="894932"/>
                </a:cubicBezTo>
                <a:cubicBezTo>
                  <a:pt x="5238127" y="815690"/>
                  <a:pt x="1521327" y="914508"/>
                  <a:pt x="0" y="894932"/>
                </a:cubicBezTo>
                <a:cubicBezTo>
                  <a:pt x="-13399" y="742827"/>
                  <a:pt x="49818" y="18783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2b310754d37_15_37"/>
          <p:cNvSpPr txBox="1"/>
          <p:nvPr/>
        </p:nvSpPr>
        <p:spPr>
          <a:xfrm>
            <a:off x="2515575" y="3907787"/>
            <a:ext cx="49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2b310754d37_15_37"/>
          <p:cNvSpPr/>
          <p:nvPr/>
        </p:nvSpPr>
        <p:spPr>
          <a:xfrm>
            <a:off x="2305338" y="5544050"/>
            <a:ext cx="917740" cy="646588"/>
          </a:xfrm>
          <a:custGeom>
            <a:rect b="b" l="l" r="r" t="t"/>
            <a:pathLst>
              <a:path extrusionOk="0" fill="none" h="894932" w="917740">
                <a:moveTo>
                  <a:pt x="0" y="0"/>
                </a:moveTo>
                <a:cubicBezTo>
                  <a:pt x="171406" y="-55620"/>
                  <a:pt x="770471" y="-11788"/>
                  <a:pt x="917740" y="0"/>
                </a:cubicBezTo>
                <a:cubicBezTo>
                  <a:pt x="973297" y="127198"/>
                  <a:pt x="863027" y="601718"/>
                  <a:pt x="917740" y="894932"/>
                </a:cubicBezTo>
                <a:cubicBezTo>
                  <a:pt x="680875" y="813595"/>
                  <a:pt x="384873" y="958740"/>
                  <a:pt x="0" y="894932"/>
                </a:cubicBezTo>
                <a:cubicBezTo>
                  <a:pt x="-32764" y="553849"/>
                  <a:pt x="-28264" y="104150"/>
                  <a:pt x="0" y="0"/>
                </a:cubicBezTo>
                <a:close/>
              </a:path>
              <a:path extrusionOk="0" h="894932" w="917740">
                <a:moveTo>
                  <a:pt x="0" y="0"/>
                </a:moveTo>
                <a:cubicBezTo>
                  <a:pt x="412964" y="-58377"/>
                  <a:pt x="500826" y="68001"/>
                  <a:pt x="917740" y="0"/>
                </a:cubicBezTo>
                <a:cubicBezTo>
                  <a:pt x="846028" y="266412"/>
                  <a:pt x="935739" y="701334"/>
                  <a:pt x="917740" y="894932"/>
                </a:cubicBezTo>
                <a:cubicBezTo>
                  <a:pt x="756379" y="859010"/>
                  <a:pt x="254089" y="841765"/>
                  <a:pt x="0" y="894932"/>
                </a:cubicBezTo>
                <a:cubicBezTo>
                  <a:pt x="13590" y="768555"/>
                  <a:pt x="72215" y="22244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2b310754d37_15_37"/>
          <p:cNvSpPr/>
          <p:nvPr/>
        </p:nvSpPr>
        <p:spPr>
          <a:xfrm>
            <a:off x="3412613" y="5544051"/>
            <a:ext cx="6474060" cy="646588"/>
          </a:xfrm>
          <a:custGeom>
            <a:rect b="b" l="l" r="r" t="t"/>
            <a:pathLst>
              <a:path extrusionOk="0" fill="none" h="894932" w="6474060">
                <a:moveTo>
                  <a:pt x="0" y="0"/>
                </a:moveTo>
                <a:cubicBezTo>
                  <a:pt x="1229732" y="8083"/>
                  <a:pt x="4186223" y="-522"/>
                  <a:pt x="6474060" y="0"/>
                </a:cubicBezTo>
                <a:cubicBezTo>
                  <a:pt x="6449587" y="137231"/>
                  <a:pt x="6486515" y="497728"/>
                  <a:pt x="6474060" y="894932"/>
                </a:cubicBezTo>
                <a:cubicBezTo>
                  <a:pt x="5616408" y="880365"/>
                  <a:pt x="2035547" y="730717"/>
                  <a:pt x="0" y="894932"/>
                </a:cubicBezTo>
                <a:cubicBezTo>
                  <a:pt x="39588" y="690152"/>
                  <a:pt x="67893" y="129008"/>
                  <a:pt x="0" y="0"/>
                </a:cubicBezTo>
                <a:close/>
              </a:path>
              <a:path extrusionOk="0" h="894932" w="6474060">
                <a:moveTo>
                  <a:pt x="0" y="0"/>
                </a:moveTo>
                <a:cubicBezTo>
                  <a:pt x="708617" y="-42822"/>
                  <a:pt x="3881386" y="-70231"/>
                  <a:pt x="6474060" y="0"/>
                </a:cubicBezTo>
                <a:cubicBezTo>
                  <a:pt x="6456246" y="433069"/>
                  <a:pt x="6405170" y="596836"/>
                  <a:pt x="6474060" y="894932"/>
                </a:cubicBezTo>
                <a:cubicBezTo>
                  <a:pt x="5238127" y="815690"/>
                  <a:pt x="1521327" y="914508"/>
                  <a:pt x="0" y="894932"/>
                </a:cubicBezTo>
                <a:cubicBezTo>
                  <a:pt x="-13399" y="742827"/>
                  <a:pt x="49818" y="18783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2b310754d37_15_37"/>
          <p:cNvSpPr txBox="1"/>
          <p:nvPr/>
        </p:nvSpPr>
        <p:spPr>
          <a:xfrm>
            <a:off x="2515588" y="5634350"/>
            <a:ext cx="49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5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2b310754d37_15_37"/>
          <p:cNvSpPr/>
          <p:nvPr/>
        </p:nvSpPr>
        <p:spPr>
          <a:xfrm>
            <a:off x="2308050" y="2946712"/>
            <a:ext cx="917740" cy="646588"/>
          </a:xfrm>
          <a:custGeom>
            <a:rect b="b" l="l" r="r" t="t"/>
            <a:pathLst>
              <a:path extrusionOk="0" fill="none" h="894932" w="917740">
                <a:moveTo>
                  <a:pt x="0" y="0"/>
                </a:moveTo>
                <a:cubicBezTo>
                  <a:pt x="171406" y="-55620"/>
                  <a:pt x="770471" y="-11788"/>
                  <a:pt x="917740" y="0"/>
                </a:cubicBezTo>
                <a:cubicBezTo>
                  <a:pt x="973297" y="127198"/>
                  <a:pt x="863027" y="601718"/>
                  <a:pt x="917740" y="894932"/>
                </a:cubicBezTo>
                <a:cubicBezTo>
                  <a:pt x="680875" y="813595"/>
                  <a:pt x="384873" y="958740"/>
                  <a:pt x="0" y="894932"/>
                </a:cubicBezTo>
                <a:cubicBezTo>
                  <a:pt x="-32764" y="553849"/>
                  <a:pt x="-28264" y="104150"/>
                  <a:pt x="0" y="0"/>
                </a:cubicBezTo>
                <a:close/>
              </a:path>
              <a:path extrusionOk="0" h="894932" w="917740">
                <a:moveTo>
                  <a:pt x="0" y="0"/>
                </a:moveTo>
                <a:cubicBezTo>
                  <a:pt x="412964" y="-58377"/>
                  <a:pt x="500826" y="68001"/>
                  <a:pt x="917740" y="0"/>
                </a:cubicBezTo>
                <a:cubicBezTo>
                  <a:pt x="846028" y="266412"/>
                  <a:pt x="935739" y="701334"/>
                  <a:pt x="917740" y="894932"/>
                </a:cubicBezTo>
                <a:cubicBezTo>
                  <a:pt x="756379" y="859010"/>
                  <a:pt x="254089" y="841765"/>
                  <a:pt x="0" y="894932"/>
                </a:cubicBezTo>
                <a:cubicBezTo>
                  <a:pt x="13590" y="768555"/>
                  <a:pt x="72215" y="22244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g2b310754d37_15_37"/>
          <p:cNvSpPr/>
          <p:nvPr/>
        </p:nvSpPr>
        <p:spPr>
          <a:xfrm>
            <a:off x="3409900" y="2955289"/>
            <a:ext cx="6474060" cy="646588"/>
          </a:xfrm>
          <a:custGeom>
            <a:rect b="b" l="l" r="r" t="t"/>
            <a:pathLst>
              <a:path extrusionOk="0" fill="none" h="894932" w="6474060">
                <a:moveTo>
                  <a:pt x="0" y="0"/>
                </a:moveTo>
                <a:cubicBezTo>
                  <a:pt x="1229732" y="8083"/>
                  <a:pt x="4186223" y="-522"/>
                  <a:pt x="6474060" y="0"/>
                </a:cubicBezTo>
                <a:cubicBezTo>
                  <a:pt x="6449587" y="137231"/>
                  <a:pt x="6486515" y="497728"/>
                  <a:pt x="6474060" y="894932"/>
                </a:cubicBezTo>
                <a:cubicBezTo>
                  <a:pt x="5616408" y="880365"/>
                  <a:pt x="2035547" y="730717"/>
                  <a:pt x="0" y="894932"/>
                </a:cubicBezTo>
                <a:cubicBezTo>
                  <a:pt x="39588" y="690152"/>
                  <a:pt x="67893" y="129008"/>
                  <a:pt x="0" y="0"/>
                </a:cubicBezTo>
                <a:close/>
              </a:path>
              <a:path extrusionOk="0" h="894932" w="6474060">
                <a:moveTo>
                  <a:pt x="0" y="0"/>
                </a:moveTo>
                <a:cubicBezTo>
                  <a:pt x="708617" y="-42822"/>
                  <a:pt x="3881386" y="-70231"/>
                  <a:pt x="6474060" y="0"/>
                </a:cubicBezTo>
                <a:cubicBezTo>
                  <a:pt x="6456246" y="433069"/>
                  <a:pt x="6405170" y="596836"/>
                  <a:pt x="6474060" y="894932"/>
                </a:cubicBezTo>
                <a:cubicBezTo>
                  <a:pt x="5238127" y="815690"/>
                  <a:pt x="1521327" y="914508"/>
                  <a:pt x="0" y="894932"/>
                </a:cubicBezTo>
                <a:cubicBezTo>
                  <a:pt x="-13399" y="742827"/>
                  <a:pt x="49818" y="18783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2b310754d37_15_37"/>
          <p:cNvSpPr txBox="1"/>
          <p:nvPr/>
        </p:nvSpPr>
        <p:spPr>
          <a:xfrm>
            <a:off x="2518300" y="3037012"/>
            <a:ext cx="49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2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2b310754d37_15_37"/>
          <p:cNvSpPr/>
          <p:nvPr/>
        </p:nvSpPr>
        <p:spPr>
          <a:xfrm>
            <a:off x="2305325" y="2069487"/>
            <a:ext cx="917740" cy="646588"/>
          </a:xfrm>
          <a:custGeom>
            <a:rect b="b" l="l" r="r" t="t"/>
            <a:pathLst>
              <a:path extrusionOk="0" fill="none" h="894932" w="917740">
                <a:moveTo>
                  <a:pt x="0" y="0"/>
                </a:moveTo>
                <a:cubicBezTo>
                  <a:pt x="171406" y="-55620"/>
                  <a:pt x="770471" y="-11788"/>
                  <a:pt x="917740" y="0"/>
                </a:cubicBezTo>
                <a:cubicBezTo>
                  <a:pt x="973297" y="127198"/>
                  <a:pt x="863027" y="601718"/>
                  <a:pt x="917740" y="894932"/>
                </a:cubicBezTo>
                <a:cubicBezTo>
                  <a:pt x="680875" y="813595"/>
                  <a:pt x="384873" y="958740"/>
                  <a:pt x="0" y="894932"/>
                </a:cubicBezTo>
                <a:cubicBezTo>
                  <a:pt x="-32764" y="553849"/>
                  <a:pt x="-28264" y="104150"/>
                  <a:pt x="0" y="0"/>
                </a:cubicBezTo>
                <a:close/>
              </a:path>
              <a:path extrusionOk="0" h="894932" w="917740">
                <a:moveTo>
                  <a:pt x="0" y="0"/>
                </a:moveTo>
                <a:cubicBezTo>
                  <a:pt x="412964" y="-58377"/>
                  <a:pt x="500826" y="68001"/>
                  <a:pt x="917740" y="0"/>
                </a:cubicBezTo>
                <a:cubicBezTo>
                  <a:pt x="846028" y="266412"/>
                  <a:pt x="935739" y="701334"/>
                  <a:pt x="917740" y="894932"/>
                </a:cubicBezTo>
                <a:cubicBezTo>
                  <a:pt x="756379" y="859010"/>
                  <a:pt x="254089" y="841765"/>
                  <a:pt x="0" y="894932"/>
                </a:cubicBezTo>
                <a:cubicBezTo>
                  <a:pt x="13590" y="768555"/>
                  <a:pt x="72215" y="222441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2b310754d37_15_37"/>
          <p:cNvSpPr/>
          <p:nvPr/>
        </p:nvSpPr>
        <p:spPr>
          <a:xfrm>
            <a:off x="3412600" y="2093089"/>
            <a:ext cx="6474060" cy="646588"/>
          </a:xfrm>
          <a:custGeom>
            <a:rect b="b" l="l" r="r" t="t"/>
            <a:pathLst>
              <a:path extrusionOk="0" fill="none" h="894932" w="6474060">
                <a:moveTo>
                  <a:pt x="0" y="0"/>
                </a:moveTo>
                <a:cubicBezTo>
                  <a:pt x="1229732" y="8083"/>
                  <a:pt x="4186223" y="-522"/>
                  <a:pt x="6474060" y="0"/>
                </a:cubicBezTo>
                <a:cubicBezTo>
                  <a:pt x="6449587" y="137231"/>
                  <a:pt x="6486515" y="497728"/>
                  <a:pt x="6474060" y="894932"/>
                </a:cubicBezTo>
                <a:cubicBezTo>
                  <a:pt x="5616408" y="880365"/>
                  <a:pt x="2035547" y="730717"/>
                  <a:pt x="0" y="894932"/>
                </a:cubicBezTo>
                <a:cubicBezTo>
                  <a:pt x="39588" y="690152"/>
                  <a:pt x="67893" y="129008"/>
                  <a:pt x="0" y="0"/>
                </a:cubicBezTo>
                <a:close/>
              </a:path>
              <a:path extrusionOk="0" h="894932" w="6474060">
                <a:moveTo>
                  <a:pt x="0" y="0"/>
                </a:moveTo>
                <a:cubicBezTo>
                  <a:pt x="708617" y="-42822"/>
                  <a:pt x="3881386" y="-70231"/>
                  <a:pt x="6474060" y="0"/>
                </a:cubicBezTo>
                <a:cubicBezTo>
                  <a:pt x="6456246" y="433069"/>
                  <a:pt x="6405170" y="596836"/>
                  <a:pt x="6474060" y="894932"/>
                </a:cubicBezTo>
                <a:cubicBezTo>
                  <a:pt x="5238127" y="815690"/>
                  <a:pt x="1521327" y="914508"/>
                  <a:pt x="0" y="894932"/>
                </a:cubicBezTo>
                <a:cubicBezTo>
                  <a:pt x="-13399" y="742827"/>
                  <a:pt x="49818" y="187835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cap="flat" cmpd="sng" w="381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2b310754d37_15_37"/>
          <p:cNvSpPr txBox="1"/>
          <p:nvPr/>
        </p:nvSpPr>
        <p:spPr>
          <a:xfrm>
            <a:off x="2515575" y="2159787"/>
            <a:ext cx="498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</a:rPr>
              <a:t>1</a:t>
            </a:r>
            <a:endParaRPr b="1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2b310754d37_15_37"/>
          <p:cNvSpPr txBox="1"/>
          <p:nvPr/>
        </p:nvSpPr>
        <p:spPr>
          <a:xfrm>
            <a:off x="3507450" y="3956138"/>
            <a:ext cx="628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점수별 자동 등급 업 메소드 작동 안되는 문제를 해결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   </a:t>
            </a:r>
            <a:endParaRPr sz="1800"/>
          </a:p>
        </p:txBody>
      </p:sp>
      <p:sp>
        <p:nvSpPr>
          <p:cNvPr id="332" name="Google Shape;332;g2b310754d37_15_37"/>
          <p:cNvSpPr txBox="1"/>
          <p:nvPr/>
        </p:nvSpPr>
        <p:spPr>
          <a:xfrm>
            <a:off x="3507450" y="2227525"/>
            <a:ext cx="62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단어와 입력한 알파벳의 비교를 위해 배열을 사용하여 해결</a:t>
            </a:r>
            <a:endParaRPr sz="1800"/>
          </a:p>
        </p:txBody>
      </p:sp>
      <p:sp>
        <p:nvSpPr>
          <p:cNvPr id="333" name="Google Shape;333;g2b310754d37_15_37"/>
          <p:cNvSpPr txBox="1"/>
          <p:nvPr/>
        </p:nvSpPr>
        <p:spPr>
          <a:xfrm>
            <a:off x="3507450" y="3093925"/>
            <a:ext cx="62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노래 정지가 안되는 문제를 개별 </a:t>
            </a:r>
            <a:r>
              <a:rPr lang="ko-KR" sz="1800"/>
              <a:t>mp3 객체 </a:t>
            </a:r>
            <a:r>
              <a:rPr lang="ko-KR" sz="1800"/>
              <a:t>생성으로 해결</a:t>
            </a:r>
            <a:endParaRPr sz="1800"/>
          </a:p>
        </p:txBody>
      </p:sp>
      <p:sp>
        <p:nvSpPr>
          <p:cNvPr id="334" name="Google Shape;334;g2b310754d37_15_37"/>
          <p:cNvSpPr txBox="1"/>
          <p:nvPr/>
        </p:nvSpPr>
        <p:spPr>
          <a:xfrm>
            <a:off x="3507450" y="4819400"/>
            <a:ext cx="62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중복되는 필드,로직을 상속및 메소드화 코드 정리</a:t>
            </a:r>
            <a:endParaRPr sz="1800"/>
          </a:p>
        </p:txBody>
      </p:sp>
      <p:sp>
        <p:nvSpPr>
          <p:cNvPr id="335" name="Google Shape;335;g2b310754d37_15_37"/>
          <p:cNvSpPr txBox="1"/>
          <p:nvPr/>
        </p:nvSpPr>
        <p:spPr>
          <a:xfrm>
            <a:off x="3507450" y="5634350"/>
            <a:ext cx="628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원활한 의사소통을 통해 적절한 역할 분담 및 빠른 문제 해결</a:t>
            </a:r>
            <a:endParaRPr sz="1800"/>
          </a:p>
        </p:txBody>
      </p:sp>
      <p:sp>
        <p:nvSpPr>
          <p:cNvPr id="336" name="Google Shape;336;g2b310754d37_15_37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g2b310754d37_15_37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1921250" y="551800"/>
            <a:ext cx="8349500" cy="5764250"/>
          </a:xfrm>
          <a:prstGeom prst="rect">
            <a:avLst/>
          </a:prstGeom>
          <a:noFill/>
          <a:ln cap="flat" cmpd="sng" w="1905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g2b310754d37_15_37"/>
          <p:cNvSpPr txBox="1"/>
          <p:nvPr/>
        </p:nvSpPr>
        <p:spPr>
          <a:xfrm>
            <a:off x="1669925" y="1731638"/>
            <a:ext cx="6375300" cy="30939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A="10000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A1B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"/>
          <p:cNvSpPr/>
          <p:nvPr/>
        </p:nvSpPr>
        <p:spPr>
          <a:xfrm>
            <a:off x="2273126" y="4646287"/>
            <a:ext cx="1374165" cy="1350049"/>
          </a:xfrm>
          <a:custGeom>
            <a:rect b="b" l="l" r="r" t="t"/>
            <a:pathLst>
              <a:path extrusionOk="0" h="1350049" w="1374165">
                <a:moveTo>
                  <a:pt x="1374165" y="0"/>
                </a:moveTo>
                <a:lnTo>
                  <a:pt x="2002" y="0"/>
                </a:lnTo>
                <a:lnTo>
                  <a:pt x="0" y="1350050"/>
                </a:lnTo>
                <a:lnTo>
                  <a:pt x="1372158" y="135005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5"/>
          <p:cNvSpPr/>
          <p:nvPr/>
        </p:nvSpPr>
        <p:spPr>
          <a:xfrm>
            <a:off x="2775639" y="4801884"/>
            <a:ext cx="477760" cy="477760"/>
          </a:xfrm>
          <a:custGeom>
            <a:rect b="b" l="l" r="r" t="t"/>
            <a:pathLst>
              <a:path extrusionOk="0" h="477760" w="477760">
                <a:moveTo>
                  <a:pt x="0" y="187692"/>
                </a:moveTo>
                <a:lnTo>
                  <a:pt x="290069" y="477761"/>
                </a:lnTo>
                <a:lnTo>
                  <a:pt x="477761" y="290069"/>
                </a:lnTo>
                <a:lnTo>
                  <a:pt x="187692" y="0"/>
                </a:lnTo>
                <a:lnTo>
                  <a:pt x="279" y="2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2275128" y="4656315"/>
            <a:ext cx="1372163" cy="1340090"/>
          </a:xfrm>
          <a:custGeom>
            <a:rect b="b" l="l" r="r" t="t"/>
            <a:pathLst>
              <a:path extrusionOk="0" h="1340090" w="1372163">
                <a:moveTo>
                  <a:pt x="1372164" y="310510"/>
                </a:moveTo>
                <a:lnTo>
                  <a:pt x="709247" y="310510"/>
                </a:lnTo>
                <a:lnTo>
                  <a:pt x="709247" y="0"/>
                </a:lnTo>
                <a:lnTo>
                  <a:pt x="663746" y="0"/>
                </a:lnTo>
                <a:lnTo>
                  <a:pt x="663746" y="310510"/>
                </a:lnTo>
                <a:lnTo>
                  <a:pt x="0" y="310510"/>
                </a:lnTo>
                <a:lnTo>
                  <a:pt x="0" y="356011"/>
                </a:lnTo>
                <a:lnTo>
                  <a:pt x="663746" y="356011"/>
                </a:lnTo>
                <a:lnTo>
                  <a:pt x="663746" y="1340091"/>
                </a:lnTo>
                <a:lnTo>
                  <a:pt x="709247" y="1340091"/>
                </a:lnTo>
                <a:lnTo>
                  <a:pt x="709247" y="356011"/>
                </a:lnTo>
                <a:lnTo>
                  <a:pt x="1372164" y="356011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/>
          <p:nvPr/>
        </p:nvSpPr>
        <p:spPr>
          <a:xfrm>
            <a:off x="2536324" y="4205365"/>
            <a:ext cx="849773" cy="468524"/>
          </a:xfrm>
          <a:custGeom>
            <a:rect b="b" l="l" r="r" t="t"/>
            <a:pathLst>
              <a:path extrusionOk="0" h="468524" w="849773">
                <a:moveTo>
                  <a:pt x="847147" y="306097"/>
                </a:moveTo>
                <a:cubicBezTo>
                  <a:pt x="831642" y="258406"/>
                  <a:pt x="753551" y="243544"/>
                  <a:pt x="663192" y="270015"/>
                </a:cubicBezTo>
                <a:cubicBezTo>
                  <a:pt x="685408" y="237328"/>
                  <a:pt x="701060" y="202849"/>
                  <a:pt x="707470" y="171897"/>
                </a:cubicBezTo>
                <a:cubicBezTo>
                  <a:pt x="715780" y="131788"/>
                  <a:pt x="707976" y="100700"/>
                  <a:pt x="685493" y="84365"/>
                </a:cubicBezTo>
                <a:cubicBezTo>
                  <a:pt x="663004" y="68024"/>
                  <a:pt x="631028" y="70208"/>
                  <a:pt x="595452" y="90507"/>
                </a:cubicBezTo>
                <a:cubicBezTo>
                  <a:pt x="567879" y="106233"/>
                  <a:pt x="539816" y="131925"/>
                  <a:pt x="515524" y="163337"/>
                </a:cubicBezTo>
                <a:cubicBezTo>
                  <a:pt x="512663" y="69457"/>
                  <a:pt x="474453" y="0"/>
                  <a:pt x="424380" y="0"/>
                </a:cubicBezTo>
                <a:cubicBezTo>
                  <a:pt x="374243" y="0"/>
                  <a:pt x="335994" y="69639"/>
                  <a:pt x="333224" y="163713"/>
                </a:cubicBezTo>
                <a:cubicBezTo>
                  <a:pt x="275739" y="89506"/>
                  <a:pt x="204058" y="55830"/>
                  <a:pt x="163551" y="85229"/>
                </a:cubicBezTo>
                <a:cubicBezTo>
                  <a:pt x="122986" y="114708"/>
                  <a:pt x="133099" y="193544"/>
                  <a:pt x="186170" y="271294"/>
                </a:cubicBezTo>
                <a:cubicBezTo>
                  <a:pt x="95987" y="244983"/>
                  <a:pt x="18112" y="259868"/>
                  <a:pt x="2625" y="307496"/>
                </a:cubicBezTo>
                <a:cubicBezTo>
                  <a:pt x="-13460" y="357013"/>
                  <a:pt x="45834" y="417569"/>
                  <a:pt x="140544" y="448344"/>
                </a:cubicBezTo>
                <a:cubicBezTo>
                  <a:pt x="192666" y="465276"/>
                  <a:pt x="288883" y="468524"/>
                  <a:pt x="355008" y="468524"/>
                </a:cubicBezTo>
                <a:cubicBezTo>
                  <a:pt x="393854" y="468524"/>
                  <a:pt x="465803" y="467131"/>
                  <a:pt x="494770" y="467131"/>
                </a:cubicBezTo>
                <a:cubicBezTo>
                  <a:pt x="560894" y="467131"/>
                  <a:pt x="657117" y="463883"/>
                  <a:pt x="709233" y="446951"/>
                </a:cubicBezTo>
                <a:cubicBezTo>
                  <a:pt x="803944" y="416175"/>
                  <a:pt x="863237" y="355619"/>
                  <a:pt x="847147" y="306097"/>
                </a:cubicBezTo>
                <a:close/>
                <a:moveTo>
                  <a:pt x="545737" y="198754"/>
                </a:moveTo>
                <a:cubicBezTo>
                  <a:pt x="567418" y="168911"/>
                  <a:pt x="593752" y="143868"/>
                  <a:pt x="618004" y="130031"/>
                </a:cubicBezTo>
                <a:cubicBezTo>
                  <a:pt x="632223" y="121920"/>
                  <a:pt x="643006" y="119042"/>
                  <a:pt x="650213" y="119042"/>
                </a:cubicBezTo>
                <a:cubicBezTo>
                  <a:pt x="654103" y="119042"/>
                  <a:pt x="656958" y="119872"/>
                  <a:pt x="658750" y="121180"/>
                </a:cubicBezTo>
                <a:cubicBezTo>
                  <a:pt x="663863" y="124895"/>
                  <a:pt x="668032" y="137993"/>
                  <a:pt x="662919" y="162666"/>
                </a:cubicBezTo>
                <a:cubicBezTo>
                  <a:pt x="657254" y="190001"/>
                  <a:pt x="641567" y="222790"/>
                  <a:pt x="619892" y="252627"/>
                </a:cubicBezTo>
                <a:cubicBezTo>
                  <a:pt x="619892" y="252627"/>
                  <a:pt x="619892" y="252627"/>
                  <a:pt x="619892" y="252633"/>
                </a:cubicBezTo>
                <a:cubicBezTo>
                  <a:pt x="599957" y="280076"/>
                  <a:pt x="559029" y="315464"/>
                  <a:pt x="518737" y="346968"/>
                </a:cubicBezTo>
                <a:cubicBezTo>
                  <a:pt x="501322" y="358707"/>
                  <a:pt x="484703" y="370424"/>
                  <a:pt x="469960" y="381105"/>
                </a:cubicBezTo>
                <a:cubicBezTo>
                  <a:pt x="469881" y="381162"/>
                  <a:pt x="469846" y="381134"/>
                  <a:pt x="469875" y="381043"/>
                </a:cubicBezTo>
                <a:cubicBezTo>
                  <a:pt x="475438" y="363803"/>
                  <a:pt x="481392" y="344528"/>
                  <a:pt x="487120" y="324502"/>
                </a:cubicBezTo>
                <a:cubicBezTo>
                  <a:pt x="504666" y="276333"/>
                  <a:pt x="525739" y="226277"/>
                  <a:pt x="545737" y="198754"/>
                </a:cubicBezTo>
                <a:close/>
                <a:moveTo>
                  <a:pt x="424380" y="45507"/>
                </a:moveTo>
                <a:cubicBezTo>
                  <a:pt x="439935" y="45507"/>
                  <a:pt x="470216" y="91110"/>
                  <a:pt x="470216" y="174695"/>
                </a:cubicBezTo>
                <a:cubicBezTo>
                  <a:pt x="470216" y="208622"/>
                  <a:pt x="457908" y="261301"/>
                  <a:pt x="443831" y="310465"/>
                </a:cubicBezTo>
                <a:cubicBezTo>
                  <a:pt x="436642" y="330195"/>
                  <a:pt x="430084" y="349448"/>
                  <a:pt x="424431" y="366755"/>
                </a:cubicBezTo>
                <a:cubicBezTo>
                  <a:pt x="424402" y="366846"/>
                  <a:pt x="424357" y="366846"/>
                  <a:pt x="424328" y="366755"/>
                </a:cubicBezTo>
                <a:cubicBezTo>
                  <a:pt x="418692" y="349522"/>
                  <a:pt x="412174" y="330412"/>
                  <a:pt x="405030" y="310829"/>
                </a:cubicBezTo>
                <a:cubicBezTo>
                  <a:pt x="390914" y="261557"/>
                  <a:pt x="378549" y="208708"/>
                  <a:pt x="378549" y="174695"/>
                </a:cubicBezTo>
                <a:cubicBezTo>
                  <a:pt x="378543" y="91104"/>
                  <a:pt x="408824" y="45507"/>
                  <a:pt x="424380" y="45507"/>
                </a:cubicBezTo>
                <a:close/>
                <a:moveTo>
                  <a:pt x="190294" y="122045"/>
                </a:moveTo>
                <a:cubicBezTo>
                  <a:pt x="192228" y="120640"/>
                  <a:pt x="195072" y="119901"/>
                  <a:pt x="198677" y="119901"/>
                </a:cubicBezTo>
                <a:cubicBezTo>
                  <a:pt x="218573" y="119901"/>
                  <a:pt x="261719" y="142367"/>
                  <a:pt x="303307" y="199619"/>
                </a:cubicBezTo>
                <a:cubicBezTo>
                  <a:pt x="303307" y="199624"/>
                  <a:pt x="303307" y="199624"/>
                  <a:pt x="303307" y="199624"/>
                </a:cubicBezTo>
                <a:cubicBezTo>
                  <a:pt x="323242" y="227062"/>
                  <a:pt x="344247" y="276902"/>
                  <a:pt x="361759" y="324946"/>
                </a:cubicBezTo>
                <a:cubicBezTo>
                  <a:pt x="367543" y="345142"/>
                  <a:pt x="373555" y="364577"/>
                  <a:pt x="379157" y="381913"/>
                </a:cubicBezTo>
                <a:cubicBezTo>
                  <a:pt x="379186" y="382004"/>
                  <a:pt x="379152" y="382032"/>
                  <a:pt x="379072" y="381975"/>
                </a:cubicBezTo>
                <a:cubicBezTo>
                  <a:pt x="364364" y="371334"/>
                  <a:pt x="347841" y="359691"/>
                  <a:pt x="330528" y="348032"/>
                </a:cubicBezTo>
                <a:cubicBezTo>
                  <a:pt x="290174" y="316488"/>
                  <a:pt x="249138" y="281020"/>
                  <a:pt x="229146" y="253509"/>
                </a:cubicBezTo>
                <a:cubicBezTo>
                  <a:pt x="180017" y="185872"/>
                  <a:pt x="177713" y="131185"/>
                  <a:pt x="190294" y="122045"/>
                </a:cubicBezTo>
                <a:close/>
                <a:moveTo>
                  <a:pt x="154604" y="405067"/>
                </a:moveTo>
                <a:cubicBezTo>
                  <a:pt x="75102" y="379240"/>
                  <a:pt x="41090" y="336349"/>
                  <a:pt x="45896" y="321556"/>
                </a:cubicBezTo>
                <a:cubicBezTo>
                  <a:pt x="48797" y="312643"/>
                  <a:pt x="69090" y="303759"/>
                  <a:pt x="102164" y="303759"/>
                </a:cubicBezTo>
                <a:cubicBezTo>
                  <a:pt x="123976" y="303759"/>
                  <a:pt x="151339" y="307621"/>
                  <a:pt x="182928" y="317882"/>
                </a:cubicBezTo>
                <a:cubicBezTo>
                  <a:pt x="182928" y="317887"/>
                  <a:pt x="182928" y="317887"/>
                  <a:pt x="182928" y="317887"/>
                </a:cubicBezTo>
                <a:cubicBezTo>
                  <a:pt x="215183" y="328364"/>
                  <a:pt x="261475" y="356341"/>
                  <a:pt x="303881" y="384916"/>
                </a:cubicBezTo>
                <a:cubicBezTo>
                  <a:pt x="321524" y="398714"/>
                  <a:pt x="338861" y="411642"/>
                  <a:pt x="354325" y="422870"/>
                </a:cubicBezTo>
                <a:cubicBezTo>
                  <a:pt x="354405" y="422926"/>
                  <a:pt x="354388" y="422972"/>
                  <a:pt x="354291" y="422972"/>
                </a:cubicBezTo>
                <a:cubicBezTo>
                  <a:pt x="291232" y="423114"/>
                  <a:pt x="200748" y="420054"/>
                  <a:pt x="154604" y="405067"/>
                </a:cubicBezTo>
                <a:close/>
                <a:moveTo>
                  <a:pt x="695168" y="403668"/>
                </a:moveTo>
                <a:cubicBezTo>
                  <a:pt x="649024" y="418666"/>
                  <a:pt x="558625" y="421806"/>
                  <a:pt x="495475" y="421584"/>
                </a:cubicBezTo>
                <a:cubicBezTo>
                  <a:pt x="495378" y="421584"/>
                  <a:pt x="495367" y="421539"/>
                  <a:pt x="495441" y="421482"/>
                </a:cubicBezTo>
                <a:cubicBezTo>
                  <a:pt x="510826" y="410300"/>
                  <a:pt x="528037" y="397446"/>
                  <a:pt x="545532" y="383761"/>
                </a:cubicBezTo>
                <a:cubicBezTo>
                  <a:pt x="588036" y="355101"/>
                  <a:pt x="634498" y="326999"/>
                  <a:pt x="666849" y="316488"/>
                </a:cubicBezTo>
                <a:cubicBezTo>
                  <a:pt x="746333" y="290661"/>
                  <a:pt x="799069" y="305363"/>
                  <a:pt x="803875" y="320162"/>
                </a:cubicBezTo>
                <a:cubicBezTo>
                  <a:pt x="808681" y="334950"/>
                  <a:pt x="774669" y="377841"/>
                  <a:pt x="695168" y="403668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선물이 있는 풍선" id="347" name="Google Shape;347;p15"/>
          <p:cNvGrpSpPr/>
          <p:nvPr/>
        </p:nvGrpSpPr>
        <p:grpSpPr>
          <a:xfrm>
            <a:off x="694963" y="4631374"/>
            <a:ext cx="1022777" cy="1353655"/>
            <a:chOff x="694963" y="4631374"/>
            <a:chExt cx="1022777" cy="1353655"/>
          </a:xfrm>
        </p:grpSpPr>
        <p:sp>
          <p:nvSpPr>
            <p:cNvPr id="348" name="Google Shape;348;p15"/>
            <p:cNvSpPr/>
            <p:nvPr/>
          </p:nvSpPr>
          <p:spPr>
            <a:xfrm>
              <a:off x="694963" y="4631374"/>
              <a:ext cx="1022777" cy="1353655"/>
            </a:xfrm>
            <a:custGeom>
              <a:rect b="b" l="l" r="r" t="t"/>
              <a:pathLst>
                <a:path extrusionOk="0" h="1353655" w="1022777">
                  <a:moveTo>
                    <a:pt x="0" y="0"/>
                  </a:moveTo>
                  <a:lnTo>
                    <a:pt x="1022778" y="0"/>
                  </a:lnTo>
                  <a:lnTo>
                    <a:pt x="1022778" y="1353656"/>
                  </a:lnTo>
                  <a:lnTo>
                    <a:pt x="0" y="1353656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849450" y="4631374"/>
              <a:ext cx="713797" cy="1347968"/>
            </a:xfrm>
            <a:custGeom>
              <a:rect b="b" l="l" r="r" t="t"/>
              <a:pathLst>
                <a:path extrusionOk="0" h="1347968" w="713797">
                  <a:moveTo>
                    <a:pt x="668871" y="518456"/>
                  </a:moveTo>
                  <a:cubicBezTo>
                    <a:pt x="640746" y="502098"/>
                    <a:pt x="607063" y="501939"/>
                    <a:pt x="578773" y="518029"/>
                  </a:cubicBezTo>
                  <a:lnTo>
                    <a:pt x="383915" y="628898"/>
                  </a:lnTo>
                  <a:lnTo>
                    <a:pt x="383915" y="0"/>
                  </a:lnTo>
                  <a:lnTo>
                    <a:pt x="341258" y="0"/>
                  </a:lnTo>
                  <a:lnTo>
                    <a:pt x="341258" y="635371"/>
                  </a:lnTo>
                  <a:lnTo>
                    <a:pt x="135024" y="518029"/>
                  </a:lnTo>
                  <a:cubicBezTo>
                    <a:pt x="106734" y="501945"/>
                    <a:pt x="73058" y="502093"/>
                    <a:pt x="44927" y="518462"/>
                  </a:cubicBezTo>
                  <a:cubicBezTo>
                    <a:pt x="16796" y="534819"/>
                    <a:pt x="0" y="564014"/>
                    <a:pt x="0" y="596553"/>
                  </a:cubicBezTo>
                  <a:cubicBezTo>
                    <a:pt x="0" y="646371"/>
                    <a:pt x="40530" y="686901"/>
                    <a:pt x="90348" y="686901"/>
                  </a:cubicBezTo>
                  <a:lnTo>
                    <a:pt x="311967" y="686901"/>
                  </a:lnTo>
                  <a:lnTo>
                    <a:pt x="126681" y="872186"/>
                  </a:lnTo>
                  <a:lnTo>
                    <a:pt x="156848" y="902348"/>
                  </a:lnTo>
                  <a:lnTo>
                    <a:pt x="341258" y="717938"/>
                  </a:lnTo>
                  <a:lnTo>
                    <a:pt x="341258" y="1347968"/>
                  </a:lnTo>
                  <a:lnTo>
                    <a:pt x="383915" y="1347968"/>
                  </a:lnTo>
                  <a:lnTo>
                    <a:pt x="383915" y="721373"/>
                  </a:lnTo>
                  <a:lnTo>
                    <a:pt x="564890" y="902348"/>
                  </a:lnTo>
                  <a:lnTo>
                    <a:pt x="595057" y="872186"/>
                  </a:lnTo>
                  <a:lnTo>
                    <a:pt x="409771" y="686901"/>
                  </a:lnTo>
                  <a:lnTo>
                    <a:pt x="623455" y="686901"/>
                  </a:lnTo>
                  <a:cubicBezTo>
                    <a:pt x="673273" y="686901"/>
                    <a:pt x="713797" y="646371"/>
                    <a:pt x="713797" y="596553"/>
                  </a:cubicBezTo>
                  <a:cubicBezTo>
                    <a:pt x="713797" y="564014"/>
                    <a:pt x="697002" y="534819"/>
                    <a:pt x="668871" y="518456"/>
                  </a:cubicBezTo>
                  <a:close/>
                  <a:moveTo>
                    <a:pt x="90348" y="644249"/>
                  </a:moveTo>
                  <a:cubicBezTo>
                    <a:pt x="60795" y="644249"/>
                    <a:pt x="37436" y="617227"/>
                    <a:pt x="43675" y="586599"/>
                  </a:cubicBezTo>
                  <a:cubicBezTo>
                    <a:pt x="45916" y="575594"/>
                    <a:pt x="52212" y="565606"/>
                    <a:pt x="61159" y="558815"/>
                  </a:cubicBezTo>
                  <a:cubicBezTo>
                    <a:pt x="69946" y="552144"/>
                    <a:pt x="80144" y="548799"/>
                    <a:pt x="90348" y="548799"/>
                  </a:cubicBezTo>
                  <a:cubicBezTo>
                    <a:pt x="98442" y="548799"/>
                    <a:pt x="106541" y="550904"/>
                    <a:pt x="113935" y="555112"/>
                  </a:cubicBezTo>
                  <a:lnTo>
                    <a:pt x="270413" y="644141"/>
                  </a:lnTo>
                  <a:cubicBezTo>
                    <a:pt x="270515" y="644198"/>
                    <a:pt x="270504" y="644249"/>
                    <a:pt x="270384" y="644249"/>
                  </a:cubicBezTo>
                  <a:lnTo>
                    <a:pt x="90348" y="644249"/>
                  </a:lnTo>
                  <a:close/>
                  <a:moveTo>
                    <a:pt x="621885" y="644249"/>
                  </a:moveTo>
                  <a:lnTo>
                    <a:pt x="443419" y="644249"/>
                  </a:lnTo>
                  <a:cubicBezTo>
                    <a:pt x="443300" y="644249"/>
                    <a:pt x="443288" y="644204"/>
                    <a:pt x="443391" y="644141"/>
                  </a:cubicBezTo>
                  <a:lnTo>
                    <a:pt x="599874" y="555112"/>
                  </a:lnTo>
                  <a:cubicBezTo>
                    <a:pt x="614804" y="546615"/>
                    <a:pt x="632578" y="546700"/>
                    <a:pt x="647429" y="555334"/>
                  </a:cubicBezTo>
                  <a:cubicBezTo>
                    <a:pt x="662922" y="564343"/>
                    <a:pt x="671897" y="580730"/>
                    <a:pt x="671095" y="598799"/>
                  </a:cubicBezTo>
                  <a:cubicBezTo>
                    <a:pt x="669946" y="624513"/>
                    <a:pt x="647628" y="644249"/>
                    <a:pt x="621885" y="64424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descr="선물이 있는 풍선" id="350" name="Google Shape;350;p15"/>
          <p:cNvSpPr/>
          <p:nvPr/>
        </p:nvSpPr>
        <p:spPr>
          <a:xfrm>
            <a:off x="1535736" y="4673303"/>
            <a:ext cx="892957" cy="1323101"/>
          </a:xfrm>
          <a:custGeom>
            <a:rect b="b" l="l" r="r" t="t"/>
            <a:pathLst>
              <a:path extrusionOk="0" h="1323101" w="892957">
                <a:moveTo>
                  <a:pt x="751728" y="424456"/>
                </a:moveTo>
                <a:lnTo>
                  <a:pt x="751728" y="260260"/>
                </a:lnTo>
                <a:cubicBezTo>
                  <a:pt x="751728" y="116755"/>
                  <a:pt x="634978" y="0"/>
                  <a:pt x="491474" y="0"/>
                </a:cubicBezTo>
                <a:cubicBezTo>
                  <a:pt x="481156" y="0"/>
                  <a:pt x="470993" y="671"/>
                  <a:pt x="460982" y="1848"/>
                </a:cubicBezTo>
                <a:cubicBezTo>
                  <a:pt x="450972" y="677"/>
                  <a:pt x="440814" y="0"/>
                  <a:pt x="430491" y="0"/>
                </a:cubicBezTo>
                <a:cubicBezTo>
                  <a:pt x="286986" y="0"/>
                  <a:pt x="170236" y="116750"/>
                  <a:pt x="170236" y="260260"/>
                </a:cubicBezTo>
                <a:lnTo>
                  <a:pt x="170236" y="424456"/>
                </a:lnTo>
                <a:lnTo>
                  <a:pt x="0" y="424456"/>
                </a:lnTo>
                <a:lnTo>
                  <a:pt x="0" y="1323102"/>
                </a:lnTo>
                <a:lnTo>
                  <a:pt x="892958" y="1323102"/>
                </a:lnTo>
                <a:lnTo>
                  <a:pt x="892958" y="424456"/>
                </a:lnTo>
                <a:lnTo>
                  <a:pt x="751728" y="424456"/>
                </a:lnTo>
                <a:close/>
                <a:moveTo>
                  <a:pt x="721834" y="260260"/>
                </a:moveTo>
                <a:lnTo>
                  <a:pt x="721834" y="424456"/>
                </a:lnTo>
                <a:lnTo>
                  <a:pt x="690746" y="424456"/>
                </a:lnTo>
                <a:lnTo>
                  <a:pt x="690746" y="260260"/>
                </a:lnTo>
                <a:cubicBezTo>
                  <a:pt x="690746" y="172813"/>
                  <a:pt x="647349" y="95353"/>
                  <a:pt x="581003" y="48140"/>
                </a:cubicBezTo>
                <a:cubicBezTo>
                  <a:pt x="580769" y="47975"/>
                  <a:pt x="580792" y="47930"/>
                  <a:pt x="581060" y="48043"/>
                </a:cubicBezTo>
                <a:cubicBezTo>
                  <a:pt x="663707" y="83062"/>
                  <a:pt x="721834" y="164992"/>
                  <a:pt x="721834" y="260260"/>
                </a:cubicBezTo>
                <a:close/>
                <a:moveTo>
                  <a:pt x="460982" y="31976"/>
                </a:moveTo>
                <a:cubicBezTo>
                  <a:pt x="573637" y="46946"/>
                  <a:pt x="660857" y="143578"/>
                  <a:pt x="660857" y="260260"/>
                </a:cubicBezTo>
                <a:lnTo>
                  <a:pt x="660857" y="424456"/>
                </a:lnTo>
                <a:lnTo>
                  <a:pt x="261113" y="424456"/>
                </a:lnTo>
                <a:lnTo>
                  <a:pt x="261113" y="260260"/>
                </a:lnTo>
                <a:cubicBezTo>
                  <a:pt x="261113" y="143573"/>
                  <a:pt x="348333" y="46946"/>
                  <a:pt x="460982" y="31976"/>
                </a:cubicBezTo>
                <a:close/>
                <a:moveTo>
                  <a:pt x="200131" y="260260"/>
                </a:moveTo>
                <a:cubicBezTo>
                  <a:pt x="200131" y="164992"/>
                  <a:pt x="258258" y="83062"/>
                  <a:pt x="340905" y="48043"/>
                </a:cubicBezTo>
                <a:cubicBezTo>
                  <a:pt x="341173" y="47930"/>
                  <a:pt x="341195" y="47975"/>
                  <a:pt x="340962" y="48140"/>
                </a:cubicBezTo>
                <a:cubicBezTo>
                  <a:pt x="274621" y="95353"/>
                  <a:pt x="231219" y="172807"/>
                  <a:pt x="231219" y="260260"/>
                </a:cubicBezTo>
                <a:lnTo>
                  <a:pt x="231219" y="424456"/>
                </a:lnTo>
                <a:lnTo>
                  <a:pt x="200131" y="424456"/>
                </a:lnTo>
                <a:lnTo>
                  <a:pt x="200131" y="26026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선물이 있는 풍선" id="351" name="Google Shape;351;p15"/>
          <p:cNvGrpSpPr/>
          <p:nvPr/>
        </p:nvGrpSpPr>
        <p:grpSpPr>
          <a:xfrm>
            <a:off x="1096811" y="5466728"/>
            <a:ext cx="896728" cy="597929"/>
            <a:chOff x="1096811" y="5466728"/>
            <a:chExt cx="896728" cy="597929"/>
          </a:xfrm>
        </p:grpSpPr>
        <p:sp>
          <p:nvSpPr>
            <p:cNvPr id="352" name="Google Shape;352;p15"/>
            <p:cNvSpPr/>
            <p:nvPr/>
          </p:nvSpPr>
          <p:spPr>
            <a:xfrm>
              <a:off x="1096811" y="5466728"/>
              <a:ext cx="896728" cy="597929"/>
            </a:xfrm>
            <a:custGeom>
              <a:rect b="b" l="l" r="r" t="t"/>
              <a:pathLst>
                <a:path extrusionOk="0" h="597929" w="896728">
                  <a:moveTo>
                    <a:pt x="896723" y="597929"/>
                  </a:moveTo>
                  <a:lnTo>
                    <a:pt x="0" y="597821"/>
                  </a:lnTo>
                  <a:lnTo>
                    <a:pt x="0" y="0"/>
                  </a:lnTo>
                  <a:lnTo>
                    <a:pt x="896729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descr="선물이 있는 풍선" id="353" name="Google Shape;353;p15"/>
            <p:cNvGrpSpPr/>
            <p:nvPr/>
          </p:nvGrpSpPr>
          <p:grpSpPr>
            <a:xfrm>
              <a:off x="1123509" y="5493422"/>
              <a:ext cx="843343" cy="531978"/>
              <a:chOff x="1123509" y="5493422"/>
              <a:chExt cx="843343" cy="531978"/>
            </a:xfrm>
          </p:grpSpPr>
          <p:sp>
            <p:nvSpPr>
              <p:cNvPr id="354" name="Google Shape;354;p15"/>
              <p:cNvSpPr/>
              <p:nvPr/>
            </p:nvSpPr>
            <p:spPr>
              <a:xfrm>
                <a:off x="1123509" y="5493422"/>
                <a:ext cx="843343" cy="487143"/>
              </a:xfrm>
              <a:custGeom>
                <a:rect b="b" l="l" r="r" t="t"/>
                <a:pathLst>
                  <a:path extrusionOk="0" h="487143" w="843343">
                    <a:moveTo>
                      <a:pt x="421669" y="487143"/>
                    </a:moveTo>
                    <a:cubicBezTo>
                      <a:pt x="420025" y="487143"/>
                      <a:pt x="418467" y="486432"/>
                      <a:pt x="417386" y="485198"/>
                    </a:cubicBezTo>
                    <a:lnTo>
                      <a:pt x="1404" y="9434"/>
                    </a:lnTo>
                    <a:cubicBezTo>
                      <a:pt x="-660" y="7068"/>
                      <a:pt x="-422" y="3473"/>
                      <a:pt x="1945" y="1408"/>
                    </a:cubicBezTo>
                    <a:cubicBezTo>
                      <a:pt x="4316" y="-656"/>
                      <a:pt x="7905" y="-417"/>
                      <a:pt x="9970" y="1949"/>
                    </a:cubicBezTo>
                    <a:lnTo>
                      <a:pt x="421629" y="472765"/>
                    </a:lnTo>
                    <a:cubicBezTo>
                      <a:pt x="421652" y="472794"/>
                      <a:pt x="421692" y="472794"/>
                      <a:pt x="421714" y="472765"/>
                    </a:cubicBezTo>
                    <a:lnTo>
                      <a:pt x="833374" y="1949"/>
                    </a:lnTo>
                    <a:cubicBezTo>
                      <a:pt x="835444" y="-423"/>
                      <a:pt x="839044" y="-662"/>
                      <a:pt x="841399" y="1408"/>
                    </a:cubicBezTo>
                    <a:cubicBezTo>
                      <a:pt x="843765" y="3473"/>
                      <a:pt x="844004" y="7068"/>
                      <a:pt x="841939" y="9434"/>
                    </a:cubicBezTo>
                    <a:lnTo>
                      <a:pt x="425952" y="485198"/>
                    </a:lnTo>
                    <a:cubicBezTo>
                      <a:pt x="424871" y="486432"/>
                      <a:pt x="423307" y="487143"/>
                      <a:pt x="421669" y="487143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1135957" y="5817243"/>
                <a:ext cx="208158" cy="208157"/>
              </a:xfrm>
              <a:custGeom>
                <a:rect b="b" l="l" r="r" t="t"/>
                <a:pathLst>
                  <a:path extrusionOk="0" h="208157" w="208158">
                    <a:moveTo>
                      <a:pt x="5689" y="208157"/>
                    </a:moveTo>
                    <a:cubicBezTo>
                      <a:pt x="4233" y="208157"/>
                      <a:pt x="2777" y="207600"/>
                      <a:pt x="1668" y="206491"/>
                    </a:cubicBezTo>
                    <a:cubicBezTo>
                      <a:pt x="-556" y="204267"/>
                      <a:pt x="-556" y="200672"/>
                      <a:pt x="1668" y="198449"/>
                    </a:cubicBezTo>
                    <a:lnTo>
                      <a:pt x="198449" y="1668"/>
                    </a:lnTo>
                    <a:cubicBezTo>
                      <a:pt x="200672" y="-556"/>
                      <a:pt x="204267" y="-556"/>
                      <a:pt x="206491" y="1668"/>
                    </a:cubicBezTo>
                    <a:cubicBezTo>
                      <a:pt x="208715" y="3892"/>
                      <a:pt x="208715" y="7486"/>
                      <a:pt x="206491" y="9710"/>
                    </a:cubicBezTo>
                    <a:lnTo>
                      <a:pt x="9710" y="206491"/>
                    </a:lnTo>
                    <a:cubicBezTo>
                      <a:pt x="8601" y="207600"/>
                      <a:pt x="7145" y="208157"/>
                      <a:pt x="5689" y="208157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1743732" y="5814747"/>
                <a:ext cx="204268" cy="204261"/>
              </a:xfrm>
              <a:custGeom>
                <a:rect b="b" l="l" r="r" t="t"/>
                <a:pathLst>
                  <a:path extrusionOk="0" h="204261" w="204268">
                    <a:moveTo>
                      <a:pt x="198579" y="204261"/>
                    </a:moveTo>
                    <a:cubicBezTo>
                      <a:pt x="197123" y="204261"/>
                      <a:pt x="195667" y="203704"/>
                      <a:pt x="194558" y="202595"/>
                    </a:cubicBezTo>
                    <a:lnTo>
                      <a:pt x="1668" y="9710"/>
                    </a:lnTo>
                    <a:cubicBezTo>
                      <a:pt x="-556" y="7486"/>
                      <a:pt x="-556" y="3892"/>
                      <a:pt x="1668" y="1668"/>
                    </a:cubicBezTo>
                    <a:cubicBezTo>
                      <a:pt x="3892" y="-556"/>
                      <a:pt x="7486" y="-556"/>
                      <a:pt x="9710" y="1668"/>
                    </a:cubicBezTo>
                    <a:lnTo>
                      <a:pt x="202600" y="194552"/>
                    </a:lnTo>
                    <a:cubicBezTo>
                      <a:pt x="204824" y="196776"/>
                      <a:pt x="204824" y="200371"/>
                      <a:pt x="202600" y="202595"/>
                    </a:cubicBezTo>
                    <a:cubicBezTo>
                      <a:pt x="201491" y="203704"/>
                      <a:pt x="200035" y="204261"/>
                      <a:pt x="198579" y="204261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7" name="Google Shape;357;p15"/>
            <p:cNvSpPr/>
            <p:nvPr/>
          </p:nvSpPr>
          <p:spPr>
            <a:xfrm>
              <a:off x="1462974" y="5601240"/>
              <a:ext cx="164400" cy="150375"/>
            </a:xfrm>
            <a:custGeom>
              <a:rect b="b" l="l" r="r" t="t"/>
              <a:pathLst>
                <a:path extrusionOk="0" h="150375" w="164400">
                  <a:moveTo>
                    <a:pt x="82215" y="40764"/>
                  </a:moveTo>
                  <a:cubicBezTo>
                    <a:pt x="82192" y="40786"/>
                    <a:pt x="82215" y="40786"/>
                    <a:pt x="82192" y="40764"/>
                  </a:cubicBezTo>
                  <a:cubicBezTo>
                    <a:pt x="81106" y="39649"/>
                    <a:pt x="0" y="-43413"/>
                    <a:pt x="0" y="30810"/>
                  </a:cubicBezTo>
                  <a:cubicBezTo>
                    <a:pt x="0" y="85400"/>
                    <a:pt x="82198" y="150376"/>
                    <a:pt x="82198" y="150376"/>
                  </a:cubicBezTo>
                  <a:cubicBezTo>
                    <a:pt x="82198" y="150376"/>
                    <a:pt x="164401" y="85400"/>
                    <a:pt x="164401" y="30810"/>
                  </a:cubicBezTo>
                  <a:cubicBezTo>
                    <a:pt x="164401" y="-43413"/>
                    <a:pt x="83301" y="39649"/>
                    <a:pt x="82215" y="4076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선물이 있는 풍선" id="358" name="Google Shape;358;p15"/>
          <p:cNvGrpSpPr/>
          <p:nvPr/>
        </p:nvGrpSpPr>
        <p:grpSpPr>
          <a:xfrm>
            <a:off x="1490731" y="3407112"/>
            <a:ext cx="1005300" cy="1662204"/>
            <a:chOff x="1490731" y="3407112"/>
            <a:chExt cx="1005300" cy="1662204"/>
          </a:xfrm>
        </p:grpSpPr>
        <p:sp>
          <p:nvSpPr>
            <p:cNvPr id="359" name="Google Shape;359;p15"/>
            <p:cNvSpPr/>
            <p:nvPr/>
          </p:nvSpPr>
          <p:spPr>
            <a:xfrm>
              <a:off x="1831492" y="4739435"/>
              <a:ext cx="176323" cy="329881"/>
            </a:xfrm>
            <a:custGeom>
              <a:rect b="b" l="l" r="r" t="t"/>
              <a:pathLst>
                <a:path extrusionOk="0" h="329881" w="176323">
                  <a:moveTo>
                    <a:pt x="172592" y="334"/>
                  </a:moveTo>
                  <a:cubicBezTo>
                    <a:pt x="171136" y="-200"/>
                    <a:pt x="168469" y="-360"/>
                    <a:pt x="166358" y="1938"/>
                  </a:cubicBezTo>
                  <a:lnTo>
                    <a:pt x="1417" y="189630"/>
                  </a:lnTo>
                  <a:cubicBezTo>
                    <a:pt x="-659" y="191991"/>
                    <a:pt x="-425" y="195585"/>
                    <a:pt x="1935" y="197655"/>
                  </a:cubicBezTo>
                  <a:cubicBezTo>
                    <a:pt x="4295" y="199731"/>
                    <a:pt x="7890" y="199498"/>
                    <a:pt x="9960" y="197138"/>
                  </a:cubicBezTo>
                  <a:lnTo>
                    <a:pt x="143858" y="44772"/>
                  </a:lnTo>
                  <a:cubicBezTo>
                    <a:pt x="144029" y="44578"/>
                    <a:pt x="144069" y="44607"/>
                    <a:pt x="143949" y="44835"/>
                  </a:cubicBezTo>
                  <a:lnTo>
                    <a:pt x="638" y="321577"/>
                  </a:lnTo>
                  <a:cubicBezTo>
                    <a:pt x="-807" y="324364"/>
                    <a:pt x="285" y="327800"/>
                    <a:pt x="3072" y="329244"/>
                  </a:cubicBezTo>
                  <a:cubicBezTo>
                    <a:pt x="3908" y="329677"/>
                    <a:pt x="4801" y="329881"/>
                    <a:pt x="5683" y="329881"/>
                  </a:cubicBezTo>
                  <a:cubicBezTo>
                    <a:pt x="7742" y="329881"/>
                    <a:pt x="9727" y="328766"/>
                    <a:pt x="10739" y="326810"/>
                  </a:cubicBezTo>
                  <a:lnTo>
                    <a:pt x="151332" y="55317"/>
                  </a:lnTo>
                  <a:cubicBezTo>
                    <a:pt x="151463" y="55061"/>
                    <a:pt x="151514" y="55078"/>
                    <a:pt x="151440" y="55357"/>
                  </a:cubicBezTo>
                  <a:lnTo>
                    <a:pt x="79827" y="322721"/>
                  </a:lnTo>
                  <a:cubicBezTo>
                    <a:pt x="79014" y="325752"/>
                    <a:pt x="80817" y="328874"/>
                    <a:pt x="83848" y="329688"/>
                  </a:cubicBezTo>
                  <a:cubicBezTo>
                    <a:pt x="84343" y="329819"/>
                    <a:pt x="84838" y="329881"/>
                    <a:pt x="85321" y="329881"/>
                  </a:cubicBezTo>
                  <a:cubicBezTo>
                    <a:pt x="87835" y="329881"/>
                    <a:pt x="90133" y="328203"/>
                    <a:pt x="90810" y="325667"/>
                  </a:cubicBezTo>
                  <a:lnTo>
                    <a:pt x="164834" y="49316"/>
                  </a:lnTo>
                  <a:cubicBezTo>
                    <a:pt x="164897" y="49089"/>
                    <a:pt x="164948" y="49094"/>
                    <a:pt x="164948" y="49333"/>
                  </a:cubicBezTo>
                  <a:lnTo>
                    <a:pt x="164948" y="324194"/>
                  </a:lnTo>
                  <a:cubicBezTo>
                    <a:pt x="164948" y="327339"/>
                    <a:pt x="167496" y="329881"/>
                    <a:pt x="170636" y="329881"/>
                  </a:cubicBezTo>
                  <a:cubicBezTo>
                    <a:pt x="173775" y="329881"/>
                    <a:pt x="176323" y="327339"/>
                    <a:pt x="176323" y="324194"/>
                  </a:cubicBezTo>
                  <a:lnTo>
                    <a:pt x="176323" y="5686"/>
                  </a:lnTo>
                  <a:cubicBezTo>
                    <a:pt x="176317" y="2331"/>
                    <a:pt x="173974" y="846"/>
                    <a:pt x="172592" y="334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490731" y="3407112"/>
              <a:ext cx="1005300" cy="1210048"/>
            </a:xfrm>
            <a:custGeom>
              <a:rect b="b" l="l" r="r" t="t"/>
              <a:pathLst>
                <a:path extrusionOk="0" h="1210048" w="1005300">
                  <a:moveTo>
                    <a:pt x="1002108" y="201063"/>
                  </a:moveTo>
                  <a:cubicBezTo>
                    <a:pt x="999281" y="199693"/>
                    <a:pt x="995880" y="200870"/>
                    <a:pt x="994504" y="203691"/>
                  </a:cubicBezTo>
                  <a:lnTo>
                    <a:pt x="533971" y="1149004"/>
                  </a:lnTo>
                  <a:cubicBezTo>
                    <a:pt x="533942" y="1149066"/>
                    <a:pt x="533846" y="1149032"/>
                    <a:pt x="533863" y="1148964"/>
                  </a:cubicBezTo>
                  <a:lnTo>
                    <a:pt x="830222" y="28472"/>
                  </a:lnTo>
                  <a:cubicBezTo>
                    <a:pt x="831030" y="25435"/>
                    <a:pt x="829216" y="22318"/>
                    <a:pt x="826178" y="21516"/>
                  </a:cubicBezTo>
                  <a:cubicBezTo>
                    <a:pt x="823158" y="20726"/>
                    <a:pt x="820024" y="22523"/>
                    <a:pt x="819223" y="25560"/>
                  </a:cubicBezTo>
                  <a:lnTo>
                    <a:pt x="519120" y="1160180"/>
                  </a:lnTo>
                  <a:cubicBezTo>
                    <a:pt x="519103" y="1160242"/>
                    <a:pt x="519007" y="1160231"/>
                    <a:pt x="519007" y="1160163"/>
                  </a:cubicBezTo>
                  <a:lnTo>
                    <a:pt x="519007" y="5688"/>
                  </a:lnTo>
                  <a:cubicBezTo>
                    <a:pt x="519007" y="2548"/>
                    <a:pt x="516459" y="0"/>
                    <a:pt x="513319" y="0"/>
                  </a:cubicBezTo>
                  <a:cubicBezTo>
                    <a:pt x="510179" y="0"/>
                    <a:pt x="507631" y="2548"/>
                    <a:pt x="507631" y="5688"/>
                  </a:cubicBezTo>
                  <a:lnTo>
                    <a:pt x="507631" y="1157859"/>
                  </a:lnTo>
                  <a:cubicBezTo>
                    <a:pt x="507631" y="1157927"/>
                    <a:pt x="507535" y="1157939"/>
                    <a:pt x="507518" y="1157870"/>
                  </a:cubicBezTo>
                  <a:lnTo>
                    <a:pt x="224496" y="29900"/>
                  </a:lnTo>
                  <a:cubicBezTo>
                    <a:pt x="223733" y="26851"/>
                    <a:pt x="220639" y="25003"/>
                    <a:pt x="217596" y="25765"/>
                  </a:cubicBezTo>
                  <a:cubicBezTo>
                    <a:pt x="214548" y="26527"/>
                    <a:pt x="212699" y="29615"/>
                    <a:pt x="213462" y="32664"/>
                  </a:cubicBezTo>
                  <a:lnTo>
                    <a:pt x="494396" y="1152342"/>
                  </a:lnTo>
                  <a:cubicBezTo>
                    <a:pt x="494413" y="1152410"/>
                    <a:pt x="494322" y="1152444"/>
                    <a:pt x="494288" y="1152382"/>
                  </a:cubicBezTo>
                  <a:lnTo>
                    <a:pt x="10800" y="161028"/>
                  </a:lnTo>
                  <a:cubicBezTo>
                    <a:pt x="9424" y="158207"/>
                    <a:pt x="6011" y="157035"/>
                    <a:pt x="3196" y="158412"/>
                  </a:cubicBezTo>
                  <a:cubicBezTo>
                    <a:pt x="375" y="159788"/>
                    <a:pt x="-803" y="163195"/>
                    <a:pt x="579" y="166016"/>
                  </a:cubicBezTo>
                  <a:lnTo>
                    <a:pt x="508200" y="1206852"/>
                  </a:lnTo>
                  <a:cubicBezTo>
                    <a:pt x="509019" y="1208479"/>
                    <a:pt x="510606" y="1210049"/>
                    <a:pt x="513137" y="1210049"/>
                  </a:cubicBezTo>
                  <a:cubicBezTo>
                    <a:pt x="515958" y="1210049"/>
                    <a:pt x="517369" y="1208621"/>
                    <a:pt x="518421" y="1206847"/>
                  </a:cubicBezTo>
                  <a:lnTo>
                    <a:pt x="1004713" y="208668"/>
                  </a:lnTo>
                  <a:cubicBezTo>
                    <a:pt x="1006107" y="205847"/>
                    <a:pt x="1004935" y="202440"/>
                    <a:pt x="1002108" y="201063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" name="Google Shape;361;p15"/>
          <p:cNvSpPr/>
          <p:nvPr/>
        </p:nvSpPr>
        <p:spPr>
          <a:xfrm>
            <a:off x="1487903" y="1002667"/>
            <a:ext cx="1023773" cy="1279716"/>
          </a:xfrm>
          <a:custGeom>
            <a:rect b="b" l="l" r="r" t="t"/>
            <a:pathLst>
              <a:path extrusionOk="0" h="1279716" w="1023773">
                <a:moveTo>
                  <a:pt x="511887" y="0"/>
                </a:moveTo>
                <a:cubicBezTo>
                  <a:pt x="230440" y="0"/>
                  <a:pt x="2076" y="283932"/>
                  <a:pt x="45" y="635143"/>
                </a:cubicBezTo>
                <a:cubicBezTo>
                  <a:pt x="40" y="636719"/>
                  <a:pt x="0" y="638283"/>
                  <a:pt x="0" y="639858"/>
                </a:cubicBezTo>
                <a:cubicBezTo>
                  <a:pt x="0" y="900551"/>
                  <a:pt x="124730" y="1124797"/>
                  <a:pt x="303651" y="1224518"/>
                </a:cubicBezTo>
                <a:cubicBezTo>
                  <a:pt x="367273" y="1259975"/>
                  <a:pt x="437731" y="1279717"/>
                  <a:pt x="511887" y="1279717"/>
                </a:cubicBezTo>
                <a:cubicBezTo>
                  <a:pt x="598413" y="1279717"/>
                  <a:pt x="679905" y="1252843"/>
                  <a:pt x="751364" y="1205470"/>
                </a:cubicBezTo>
                <a:cubicBezTo>
                  <a:pt x="911994" y="1098981"/>
                  <a:pt x="1021828" y="888726"/>
                  <a:pt x="1023711" y="646160"/>
                </a:cubicBezTo>
                <a:cubicBezTo>
                  <a:pt x="1023728" y="644056"/>
                  <a:pt x="1023773" y="641963"/>
                  <a:pt x="1023773" y="639858"/>
                </a:cubicBezTo>
                <a:cubicBezTo>
                  <a:pt x="1023773" y="286475"/>
                  <a:pt x="794596" y="0"/>
                  <a:pt x="511887" y="0"/>
                </a:cubicBezTo>
                <a:close/>
              </a:path>
            </a:pathLst>
          </a:custGeom>
          <a:solidFill>
            <a:srgbClr val="FFE06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5"/>
          <p:cNvSpPr/>
          <p:nvPr/>
        </p:nvSpPr>
        <p:spPr>
          <a:xfrm>
            <a:off x="2238683" y="1534991"/>
            <a:ext cx="1043155" cy="1264447"/>
          </a:xfrm>
          <a:custGeom>
            <a:rect b="b" l="l" r="r" t="t"/>
            <a:pathLst>
              <a:path extrusionOk="0" h="1264447" w="1043155">
                <a:moveTo>
                  <a:pt x="687178" y="14166"/>
                </a:moveTo>
                <a:cubicBezTo>
                  <a:pt x="544441" y="-24083"/>
                  <a:pt x="395585" y="17101"/>
                  <a:pt x="272931" y="113842"/>
                </a:cubicBezTo>
                <a:cubicBezTo>
                  <a:pt x="162892" y="201886"/>
                  <a:pt x="18427" y="501056"/>
                  <a:pt x="590" y="673146"/>
                </a:cubicBezTo>
                <a:cubicBezTo>
                  <a:pt x="-10273" y="948342"/>
                  <a:pt x="129603" y="1189623"/>
                  <a:pt x="355964" y="1250276"/>
                </a:cubicBezTo>
                <a:cubicBezTo>
                  <a:pt x="629039" y="1323447"/>
                  <a:pt x="924557" y="1106049"/>
                  <a:pt x="1016020" y="764706"/>
                </a:cubicBezTo>
                <a:cubicBezTo>
                  <a:pt x="1107477" y="423363"/>
                  <a:pt x="960253" y="87332"/>
                  <a:pt x="687178" y="14166"/>
                </a:cubicBezTo>
                <a:close/>
              </a:path>
            </a:pathLst>
          </a:custGeom>
          <a:solidFill>
            <a:srgbClr val="D9D1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5"/>
          <p:cNvSpPr/>
          <p:nvPr/>
        </p:nvSpPr>
        <p:spPr>
          <a:xfrm>
            <a:off x="2239273" y="1648827"/>
            <a:ext cx="272340" cy="559304"/>
          </a:xfrm>
          <a:custGeom>
            <a:rect b="b" l="l" r="r" t="t"/>
            <a:pathLst>
              <a:path extrusionOk="0" h="559304" w="272340">
                <a:moveTo>
                  <a:pt x="272341" y="0"/>
                </a:moveTo>
                <a:cubicBezTo>
                  <a:pt x="160346" y="88335"/>
                  <a:pt x="70191" y="222978"/>
                  <a:pt x="26538" y="385894"/>
                </a:cubicBezTo>
                <a:cubicBezTo>
                  <a:pt x="10892" y="444283"/>
                  <a:pt x="2241" y="502519"/>
                  <a:pt x="0" y="559304"/>
                </a:cubicBezTo>
                <a:cubicBezTo>
                  <a:pt x="160630" y="452815"/>
                  <a:pt x="270464" y="242566"/>
                  <a:pt x="272341" y="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5"/>
          <p:cNvSpPr/>
          <p:nvPr/>
        </p:nvSpPr>
        <p:spPr>
          <a:xfrm>
            <a:off x="748770" y="1546885"/>
            <a:ext cx="1043126" cy="1264445"/>
          </a:xfrm>
          <a:custGeom>
            <a:rect b="b" l="l" r="r" t="t"/>
            <a:pathLst>
              <a:path extrusionOk="0" h="1264445" w="1043126">
                <a:moveTo>
                  <a:pt x="739179" y="90925"/>
                </a:moveTo>
                <a:cubicBezTo>
                  <a:pt x="622918" y="10821"/>
                  <a:pt x="486870" y="-20911"/>
                  <a:pt x="355975" y="14165"/>
                </a:cubicBezTo>
                <a:cubicBezTo>
                  <a:pt x="82900" y="87336"/>
                  <a:pt x="-64324" y="423361"/>
                  <a:pt x="27139" y="764704"/>
                </a:cubicBezTo>
                <a:cubicBezTo>
                  <a:pt x="118602" y="1106048"/>
                  <a:pt x="414114" y="1323446"/>
                  <a:pt x="687194" y="1250274"/>
                </a:cubicBezTo>
                <a:cubicBezTo>
                  <a:pt x="911588" y="1190145"/>
                  <a:pt x="1050969" y="952516"/>
                  <a:pt x="1042784" y="680300"/>
                </a:cubicBezTo>
                <a:cubicBezTo>
                  <a:pt x="1028304" y="436835"/>
                  <a:pt x="853125" y="191130"/>
                  <a:pt x="739179" y="909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5"/>
          <p:cNvSpPr/>
          <p:nvPr/>
        </p:nvSpPr>
        <p:spPr>
          <a:xfrm>
            <a:off x="1487903" y="1637810"/>
            <a:ext cx="303651" cy="589374"/>
          </a:xfrm>
          <a:custGeom>
            <a:rect b="b" l="l" r="r" t="t"/>
            <a:pathLst>
              <a:path extrusionOk="0" h="589374" w="303651">
                <a:moveTo>
                  <a:pt x="45" y="0"/>
                </a:moveTo>
                <a:cubicBezTo>
                  <a:pt x="40" y="1575"/>
                  <a:pt x="0" y="3140"/>
                  <a:pt x="0" y="4715"/>
                </a:cubicBezTo>
                <a:cubicBezTo>
                  <a:pt x="0" y="265408"/>
                  <a:pt x="124730" y="489654"/>
                  <a:pt x="303651" y="589375"/>
                </a:cubicBezTo>
                <a:cubicBezTo>
                  <a:pt x="301882" y="530326"/>
                  <a:pt x="293197" y="469656"/>
                  <a:pt x="276897" y="408810"/>
                </a:cubicBezTo>
                <a:cubicBezTo>
                  <a:pt x="229274" y="231094"/>
                  <a:pt x="126328" y="87009"/>
                  <a:pt x="45" y="0"/>
                </a:cubicBezTo>
                <a:close/>
              </a:path>
            </a:pathLst>
          </a:custGeom>
          <a:solidFill>
            <a:srgbClr val="D1D1D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5"/>
          <p:cNvSpPr/>
          <p:nvPr/>
        </p:nvSpPr>
        <p:spPr>
          <a:xfrm>
            <a:off x="1500700" y="2052034"/>
            <a:ext cx="1023767" cy="1327242"/>
          </a:xfrm>
          <a:custGeom>
            <a:rect b="b" l="l" r="r" t="t"/>
            <a:pathLst>
              <a:path extrusionOk="0" h="1327242" w="1023767">
                <a:moveTo>
                  <a:pt x="971976" y="359140"/>
                </a:moveTo>
                <a:cubicBezTo>
                  <a:pt x="888783" y="146479"/>
                  <a:pt x="714031" y="0"/>
                  <a:pt x="511887" y="0"/>
                </a:cubicBezTo>
                <a:cubicBezTo>
                  <a:pt x="314458" y="0"/>
                  <a:pt x="143169" y="139728"/>
                  <a:pt x="57769" y="344369"/>
                </a:cubicBezTo>
                <a:cubicBezTo>
                  <a:pt x="20879" y="432766"/>
                  <a:pt x="0" y="533261"/>
                  <a:pt x="0" y="639858"/>
                </a:cubicBezTo>
                <a:cubicBezTo>
                  <a:pt x="0" y="880820"/>
                  <a:pt x="106569" y="1090637"/>
                  <a:pt x="263991" y="1199771"/>
                </a:cubicBezTo>
                <a:cubicBezTo>
                  <a:pt x="326845" y="1243344"/>
                  <a:pt x="397799" y="1270890"/>
                  <a:pt x="473325" y="1277919"/>
                </a:cubicBezTo>
                <a:cubicBezTo>
                  <a:pt x="483346" y="1278852"/>
                  <a:pt x="487635" y="1291171"/>
                  <a:pt x="480519" y="1298287"/>
                </a:cubicBezTo>
                <a:lnTo>
                  <a:pt x="451655" y="1327146"/>
                </a:lnTo>
                <a:cubicBezTo>
                  <a:pt x="451603" y="1327197"/>
                  <a:pt x="451621" y="1327242"/>
                  <a:pt x="451695" y="1327242"/>
                </a:cubicBezTo>
                <a:lnTo>
                  <a:pt x="572079" y="1327242"/>
                </a:lnTo>
                <a:cubicBezTo>
                  <a:pt x="572153" y="1327242"/>
                  <a:pt x="572170" y="1327197"/>
                  <a:pt x="572119" y="1327146"/>
                </a:cubicBezTo>
                <a:lnTo>
                  <a:pt x="543254" y="1298287"/>
                </a:lnTo>
                <a:cubicBezTo>
                  <a:pt x="536099" y="1291132"/>
                  <a:pt x="540478" y="1278852"/>
                  <a:pt x="550545" y="1277908"/>
                </a:cubicBezTo>
                <a:cubicBezTo>
                  <a:pt x="633227" y="1270190"/>
                  <a:pt x="710436" y="1237918"/>
                  <a:pt x="777522" y="1186912"/>
                </a:cubicBezTo>
                <a:cubicBezTo>
                  <a:pt x="925161" y="1074661"/>
                  <a:pt x="1023768" y="871652"/>
                  <a:pt x="1023768" y="639853"/>
                </a:cubicBezTo>
                <a:cubicBezTo>
                  <a:pt x="1023773" y="539153"/>
                  <a:pt x="1005135" y="443897"/>
                  <a:pt x="971976" y="35914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5"/>
          <p:cNvSpPr/>
          <p:nvPr/>
        </p:nvSpPr>
        <p:spPr>
          <a:xfrm>
            <a:off x="777467" y="2273955"/>
            <a:ext cx="1008590" cy="1311672"/>
          </a:xfrm>
          <a:custGeom>
            <a:rect b="b" l="l" r="r" t="t"/>
            <a:pathLst>
              <a:path extrusionOk="0" h="1311672" w="1008590">
                <a:moveTo>
                  <a:pt x="981406" y="503758"/>
                </a:moveTo>
                <a:cubicBezTo>
                  <a:pt x="939164" y="346103"/>
                  <a:pt x="793146" y="132356"/>
                  <a:pt x="781009" y="122448"/>
                </a:cubicBezTo>
                <a:cubicBezTo>
                  <a:pt x="655767" y="20218"/>
                  <a:pt x="502929" y="-25305"/>
                  <a:pt x="355978" y="14070"/>
                </a:cubicBezTo>
                <a:cubicBezTo>
                  <a:pt x="82903" y="87241"/>
                  <a:pt x="-64321" y="423267"/>
                  <a:pt x="27136" y="764610"/>
                </a:cubicBezTo>
                <a:cubicBezTo>
                  <a:pt x="114407" y="1090295"/>
                  <a:pt x="387430" y="1303137"/>
                  <a:pt x="649493" y="1258421"/>
                </a:cubicBezTo>
                <a:cubicBezTo>
                  <a:pt x="659407" y="1256732"/>
                  <a:pt x="666721" y="1267527"/>
                  <a:pt x="661699" y="1276235"/>
                </a:cubicBezTo>
                <a:lnTo>
                  <a:pt x="641286" y="1311583"/>
                </a:lnTo>
                <a:cubicBezTo>
                  <a:pt x="641246" y="1311652"/>
                  <a:pt x="641275" y="1311686"/>
                  <a:pt x="641349" y="1311669"/>
                </a:cubicBezTo>
                <a:lnTo>
                  <a:pt x="757632" y="1280512"/>
                </a:lnTo>
                <a:cubicBezTo>
                  <a:pt x="757706" y="1280495"/>
                  <a:pt x="757712" y="1280444"/>
                  <a:pt x="757644" y="1280409"/>
                </a:cubicBezTo>
                <a:lnTo>
                  <a:pt x="722289" y="1260002"/>
                </a:lnTo>
                <a:cubicBezTo>
                  <a:pt x="713570" y="1254969"/>
                  <a:pt x="714531" y="1241961"/>
                  <a:pt x="723973" y="1238463"/>
                </a:cubicBezTo>
                <a:cubicBezTo>
                  <a:pt x="841855" y="1194811"/>
                  <a:pt x="932658" y="1099873"/>
                  <a:pt x="987225" y="977850"/>
                </a:cubicBezTo>
                <a:cubicBezTo>
                  <a:pt x="1004913" y="938293"/>
                  <a:pt x="1027408" y="675433"/>
                  <a:pt x="981406" y="503758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15"/>
          <p:cNvSpPr/>
          <p:nvPr/>
        </p:nvSpPr>
        <p:spPr>
          <a:xfrm>
            <a:off x="2259996" y="2273929"/>
            <a:ext cx="1010979" cy="1311699"/>
          </a:xfrm>
          <a:custGeom>
            <a:rect b="b" l="l" r="r" t="t"/>
            <a:pathLst>
              <a:path extrusionOk="0" h="1311699" w="1010979">
                <a:moveTo>
                  <a:pt x="655007" y="14096"/>
                </a:moveTo>
                <a:cubicBezTo>
                  <a:pt x="501191" y="-27116"/>
                  <a:pt x="340789" y="24454"/>
                  <a:pt x="212686" y="137245"/>
                </a:cubicBezTo>
                <a:cubicBezTo>
                  <a:pt x="193337" y="154279"/>
                  <a:pt x="68909" y="345606"/>
                  <a:pt x="28964" y="494684"/>
                </a:cubicBezTo>
                <a:cubicBezTo>
                  <a:pt x="-15598" y="661002"/>
                  <a:pt x="-43" y="921256"/>
                  <a:pt x="18232" y="965023"/>
                </a:cubicBezTo>
                <a:cubicBezTo>
                  <a:pt x="71798" y="1093301"/>
                  <a:pt x="164967" y="1193267"/>
                  <a:pt x="286904" y="1238455"/>
                </a:cubicBezTo>
                <a:cubicBezTo>
                  <a:pt x="296374" y="1241965"/>
                  <a:pt x="297313" y="1255046"/>
                  <a:pt x="288565" y="1260097"/>
                </a:cubicBezTo>
                <a:lnTo>
                  <a:pt x="253336" y="1280436"/>
                </a:lnTo>
                <a:cubicBezTo>
                  <a:pt x="253268" y="1280476"/>
                  <a:pt x="253279" y="1280521"/>
                  <a:pt x="253347" y="1280538"/>
                </a:cubicBezTo>
                <a:lnTo>
                  <a:pt x="369625" y="1311695"/>
                </a:lnTo>
                <a:cubicBezTo>
                  <a:pt x="369699" y="1311712"/>
                  <a:pt x="369728" y="1311678"/>
                  <a:pt x="369688" y="1311610"/>
                </a:cubicBezTo>
                <a:lnTo>
                  <a:pt x="349275" y="1276261"/>
                </a:lnTo>
                <a:cubicBezTo>
                  <a:pt x="344247" y="1267553"/>
                  <a:pt x="351567" y="1256752"/>
                  <a:pt x="361480" y="1258447"/>
                </a:cubicBezTo>
                <a:cubicBezTo>
                  <a:pt x="623544" y="1303164"/>
                  <a:pt x="896573" y="1090321"/>
                  <a:pt x="983838" y="764636"/>
                </a:cubicBezTo>
                <a:cubicBezTo>
                  <a:pt x="1075306" y="423293"/>
                  <a:pt x="928082" y="87268"/>
                  <a:pt x="655007" y="1409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5"/>
          <p:cNvSpPr/>
          <p:nvPr/>
        </p:nvSpPr>
        <p:spPr>
          <a:xfrm>
            <a:off x="2227821" y="2411174"/>
            <a:ext cx="296652" cy="827771"/>
          </a:xfrm>
          <a:custGeom>
            <a:rect b="b" l="l" r="r" t="t"/>
            <a:pathLst>
              <a:path extrusionOk="0" h="827771" w="296652">
                <a:moveTo>
                  <a:pt x="296653" y="280719"/>
                </a:moveTo>
                <a:cubicBezTo>
                  <a:pt x="296653" y="180013"/>
                  <a:pt x="278014" y="84757"/>
                  <a:pt x="244856" y="0"/>
                </a:cubicBezTo>
                <a:cubicBezTo>
                  <a:pt x="145942" y="87914"/>
                  <a:pt x="67072" y="213343"/>
                  <a:pt x="27127" y="362416"/>
                </a:cubicBezTo>
                <a:cubicBezTo>
                  <a:pt x="-17435" y="528733"/>
                  <a:pt x="-5309" y="693771"/>
                  <a:pt x="50413" y="827772"/>
                </a:cubicBezTo>
                <a:cubicBezTo>
                  <a:pt x="198046" y="715521"/>
                  <a:pt x="296653" y="512518"/>
                  <a:pt x="296653" y="280719"/>
                </a:cubicBezTo>
                <a:close/>
              </a:path>
            </a:pathLst>
          </a:custGeom>
          <a:solidFill>
            <a:srgbClr val="F1F1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5"/>
          <p:cNvSpPr/>
          <p:nvPr/>
        </p:nvSpPr>
        <p:spPr>
          <a:xfrm>
            <a:off x="1500706" y="2396403"/>
            <a:ext cx="319918" cy="855402"/>
          </a:xfrm>
          <a:custGeom>
            <a:rect b="b" l="l" r="r" t="t"/>
            <a:pathLst>
              <a:path extrusionOk="0" h="855402" w="319918">
                <a:moveTo>
                  <a:pt x="292788" y="377192"/>
                </a:moveTo>
                <a:cubicBezTo>
                  <a:pt x="250546" y="219537"/>
                  <a:pt x="164754" y="88357"/>
                  <a:pt x="57769" y="0"/>
                </a:cubicBezTo>
                <a:cubicBezTo>
                  <a:pt x="20879" y="88397"/>
                  <a:pt x="0" y="188892"/>
                  <a:pt x="0" y="295489"/>
                </a:cubicBezTo>
                <a:cubicBezTo>
                  <a:pt x="0" y="536452"/>
                  <a:pt x="106569" y="746268"/>
                  <a:pt x="263991" y="855402"/>
                </a:cubicBezTo>
                <a:cubicBezTo>
                  <a:pt x="324388" y="719184"/>
                  <a:pt x="338789" y="548868"/>
                  <a:pt x="292788" y="377192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descr="선물이 있는 풍선" id="371" name="Google Shape;371;p15"/>
          <p:cNvGrpSpPr/>
          <p:nvPr/>
        </p:nvGrpSpPr>
        <p:grpSpPr>
          <a:xfrm>
            <a:off x="846920" y="2120280"/>
            <a:ext cx="1946732" cy="825047"/>
            <a:chOff x="846920" y="2120280"/>
            <a:chExt cx="1946732" cy="825047"/>
          </a:xfrm>
        </p:grpSpPr>
        <p:sp>
          <p:nvSpPr>
            <p:cNvPr id="372" name="Google Shape;372;p15"/>
            <p:cNvSpPr/>
            <p:nvPr/>
          </p:nvSpPr>
          <p:spPr>
            <a:xfrm>
              <a:off x="1676200" y="2120280"/>
              <a:ext cx="353449" cy="221328"/>
            </a:xfrm>
            <a:custGeom>
              <a:rect b="b" l="l" r="r" t="t"/>
              <a:pathLst>
                <a:path extrusionOk="0" h="221328" w="353449">
                  <a:moveTo>
                    <a:pt x="17049" y="221328"/>
                  </a:moveTo>
                  <a:cubicBezTo>
                    <a:pt x="13756" y="221328"/>
                    <a:pt x="10429" y="220379"/>
                    <a:pt x="7494" y="218388"/>
                  </a:cubicBezTo>
                  <a:cubicBezTo>
                    <a:pt x="-310" y="213098"/>
                    <a:pt x="-2346" y="202491"/>
                    <a:pt x="2938" y="194688"/>
                  </a:cubicBezTo>
                  <a:cubicBezTo>
                    <a:pt x="85528" y="72779"/>
                    <a:pt x="210184" y="0"/>
                    <a:pt x="336387" y="0"/>
                  </a:cubicBezTo>
                  <a:cubicBezTo>
                    <a:pt x="345811" y="0"/>
                    <a:pt x="353450" y="7638"/>
                    <a:pt x="353450" y="17063"/>
                  </a:cubicBezTo>
                  <a:cubicBezTo>
                    <a:pt x="353450" y="26487"/>
                    <a:pt x="345811" y="34126"/>
                    <a:pt x="336387" y="34126"/>
                  </a:cubicBezTo>
                  <a:cubicBezTo>
                    <a:pt x="221514" y="34126"/>
                    <a:pt x="107420" y="101308"/>
                    <a:pt x="31188" y="213826"/>
                  </a:cubicBezTo>
                  <a:cubicBezTo>
                    <a:pt x="27890" y="218701"/>
                    <a:pt x="22521" y="221328"/>
                    <a:pt x="17049" y="221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847378" y="2353366"/>
              <a:ext cx="325209" cy="450311"/>
            </a:xfrm>
            <a:custGeom>
              <a:rect b="b" l="l" r="r" t="t"/>
              <a:pathLst>
                <a:path extrusionOk="0" h="450311" w="325209">
                  <a:moveTo>
                    <a:pt x="17082" y="450311"/>
                  </a:moveTo>
                  <a:cubicBezTo>
                    <a:pt x="16661" y="450311"/>
                    <a:pt x="16240" y="450300"/>
                    <a:pt x="15813" y="450266"/>
                  </a:cubicBezTo>
                  <a:cubicBezTo>
                    <a:pt x="6412" y="449577"/>
                    <a:pt x="-647" y="441399"/>
                    <a:pt x="47" y="432003"/>
                  </a:cubicBezTo>
                  <a:cubicBezTo>
                    <a:pt x="6036" y="350510"/>
                    <a:pt x="26227" y="275547"/>
                    <a:pt x="60052" y="209201"/>
                  </a:cubicBezTo>
                  <a:cubicBezTo>
                    <a:pt x="94155" y="142320"/>
                    <a:pt x="141675" y="87008"/>
                    <a:pt x="197482" y="49248"/>
                  </a:cubicBezTo>
                  <a:cubicBezTo>
                    <a:pt x="230231" y="27089"/>
                    <a:pt x="265978" y="10714"/>
                    <a:pt x="303721" y="590"/>
                  </a:cubicBezTo>
                  <a:cubicBezTo>
                    <a:pt x="312821" y="-1861"/>
                    <a:pt x="322183" y="3548"/>
                    <a:pt x="324623" y="12648"/>
                  </a:cubicBezTo>
                  <a:cubicBezTo>
                    <a:pt x="327063" y="21748"/>
                    <a:pt x="321666" y="31110"/>
                    <a:pt x="312565" y="33550"/>
                  </a:cubicBezTo>
                  <a:cubicBezTo>
                    <a:pt x="278496" y="42690"/>
                    <a:pt x="246213" y="57484"/>
                    <a:pt x="216609" y="77510"/>
                  </a:cubicBezTo>
                  <a:cubicBezTo>
                    <a:pt x="165563" y="112045"/>
                    <a:pt x="121944" y="162944"/>
                    <a:pt x="90458" y="224700"/>
                  </a:cubicBezTo>
                  <a:cubicBezTo>
                    <a:pt x="58704" y="286979"/>
                    <a:pt x="39741" y="357563"/>
                    <a:pt x="34082" y="434500"/>
                  </a:cubicBezTo>
                  <a:cubicBezTo>
                    <a:pt x="33422" y="443469"/>
                    <a:pt x="25943" y="450311"/>
                    <a:pt x="17082" y="450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846920" y="2859166"/>
              <a:ext cx="39313" cy="86161"/>
            </a:xfrm>
            <a:custGeom>
              <a:rect b="b" l="l" r="r" t="t"/>
              <a:pathLst>
                <a:path extrusionOk="0" h="86161" w="39313">
                  <a:moveTo>
                    <a:pt x="22221" y="86161"/>
                  </a:moveTo>
                  <a:cubicBezTo>
                    <a:pt x="13826" y="86161"/>
                    <a:pt x="6512" y="79968"/>
                    <a:pt x="5340" y="71413"/>
                  </a:cubicBezTo>
                  <a:cubicBezTo>
                    <a:pt x="2917" y="53731"/>
                    <a:pt x="1131" y="35803"/>
                    <a:pt x="34" y="18120"/>
                  </a:cubicBezTo>
                  <a:cubicBezTo>
                    <a:pt x="-552" y="8713"/>
                    <a:pt x="6603" y="614"/>
                    <a:pt x="16010" y="34"/>
                  </a:cubicBezTo>
                  <a:cubicBezTo>
                    <a:pt x="25400" y="-552"/>
                    <a:pt x="33517" y="6603"/>
                    <a:pt x="34097" y="16010"/>
                  </a:cubicBezTo>
                  <a:cubicBezTo>
                    <a:pt x="35143" y="32846"/>
                    <a:pt x="36838" y="49925"/>
                    <a:pt x="39153" y="66772"/>
                  </a:cubicBezTo>
                  <a:cubicBezTo>
                    <a:pt x="40433" y="76111"/>
                    <a:pt x="33903" y="84717"/>
                    <a:pt x="24570" y="85996"/>
                  </a:cubicBezTo>
                  <a:cubicBezTo>
                    <a:pt x="23779" y="86104"/>
                    <a:pt x="22995" y="86161"/>
                    <a:pt x="22221" y="861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370648" y="2360457"/>
              <a:ext cx="423004" cy="360794"/>
            </a:xfrm>
            <a:custGeom>
              <a:rect b="b" l="l" r="r" t="t"/>
              <a:pathLst>
                <a:path extrusionOk="0" h="360794" w="423004">
                  <a:moveTo>
                    <a:pt x="17067" y="360795"/>
                  </a:moveTo>
                  <a:cubicBezTo>
                    <a:pt x="15207" y="360795"/>
                    <a:pt x="13313" y="360488"/>
                    <a:pt x="11453" y="359839"/>
                  </a:cubicBezTo>
                  <a:cubicBezTo>
                    <a:pt x="2558" y="356739"/>
                    <a:pt x="-2146" y="347014"/>
                    <a:pt x="954" y="338112"/>
                  </a:cubicBezTo>
                  <a:cubicBezTo>
                    <a:pt x="27834" y="260948"/>
                    <a:pt x="66731" y="193766"/>
                    <a:pt x="116583" y="138437"/>
                  </a:cubicBezTo>
                  <a:cubicBezTo>
                    <a:pt x="166822" y="82658"/>
                    <a:pt x="227043" y="41531"/>
                    <a:pt x="290727" y="19503"/>
                  </a:cubicBezTo>
                  <a:cubicBezTo>
                    <a:pt x="328106" y="6575"/>
                    <a:pt x="366873" y="11"/>
                    <a:pt x="405936" y="0"/>
                  </a:cubicBezTo>
                  <a:lnTo>
                    <a:pt x="405941" y="0"/>
                  </a:lnTo>
                  <a:cubicBezTo>
                    <a:pt x="415360" y="0"/>
                    <a:pt x="422999" y="7638"/>
                    <a:pt x="423004" y="17057"/>
                  </a:cubicBezTo>
                  <a:cubicBezTo>
                    <a:pt x="423010" y="26482"/>
                    <a:pt x="415372" y="34120"/>
                    <a:pt x="405947" y="34126"/>
                  </a:cubicBezTo>
                  <a:cubicBezTo>
                    <a:pt x="370684" y="34137"/>
                    <a:pt x="335676" y="40064"/>
                    <a:pt x="301881" y="51757"/>
                  </a:cubicBezTo>
                  <a:cubicBezTo>
                    <a:pt x="243634" y="71903"/>
                    <a:pt x="188327" y="109783"/>
                    <a:pt x="141939" y="161278"/>
                  </a:cubicBezTo>
                  <a:cubicBezTo>
                    <a:pt x="95147" y="213218"/>
                    <a:pt x="58558" y="276493"/>
                    <a:pt x="33180" y="349340"/>
                  </a:cubicBezTo>
                  <a:cubicBezTo>
                    <a:pt x="30729" y="356381"/>
                    <a:pt x="24125" y="360795"/>
                    <a:pt x="17067" y="3607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338546" y="2773559"/>
              <a:ext cx="42595" cy="85731"/>
            </a:xfrm>
            <a:custGeom>
              <a:rect b="b" l="l" r="r" t="t"/>
              <a:pathLst>
                <a:path extrusionOk="0" h="85731" w="42595">
                  <a:moveTo>
                    <a:pt x="17090" y="85731"/>
                  </a:moveTo>
                  <a:cubicBezTo>
                    <a:pt x="16379" y="85731"/>
                    <a:pt x="15657" y="85686"/>
                    <a:pt x="14929" y="85595"/>
                  </a:cubicBezTo>
                  <a:cubicBezTo>
                    <a:pt x="5579" y="84412"/>
                    <a:pt x="-1042" y="75880"/>
                    <a:pt x="136" y="66530"/>
                  </a:cubicBezTo>
                  <a:cubicBezTo>
                    <a:pt x="2371" y="48853"/>
                    <a:pt x="5283" y="31073"/>
                    <a:pt x="8803" y="13680"/>
                  </a:cubicBezTo>
                  <a:cubicBezTo>
                    <a:pt x="10669" y="4444"/>
                    <a:pt x="19661" y="-1528"/>
                    <a:pt x="28915" y="343"/>
                  </a:cubicBezTo>
                  <a:cubicBezTo>
                    <a:pt x="38152" y="2214"/>
                    <a:pt x="44124" y="11218"/>
                    <a:pt x="42252" y="20455"/>
                  </a:cubicBezTo>
                  <a:cubicBezTo>
                    <a:pt x="38897" y="37017"/>
                    <a:pt x="36121" y="53960"/>
                    <a:pt x="33994" y="70801"/>
                  </a:cubicBezTo>
                  <a:cubicBezTo>
                    <a:pt x="32908" y="79429"/>
                    <a:pt x="25559" y="85731"/>
                    <a:pt x="17090" y="857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descr="선물이 있는 풍선" id="377" name="Google Shape;377;p15"/>
          <p:cNvGrpSpPr/>
          <p:nvPr/>
        </p:nvGrpSpPr>
        <p:grpSpPr>
          <a:xfrm>
            <a:off x="822451" y="1070913"/>
            <a:ext cx="2098735" cy="1163569"/>
            <a:chOff x="822451" y="1070913"/>
            <a:chExt cx="2098735" cy="1163569"/>
          </a:xfrm>
        </p:grpSpPr>
        <p:sp>
          <p:nvSpPr>
            <p:cNvPr id="378" name="Google Shape;378;p15"/>
            <p:cNvSpPr/>
            <p:nvPr/>
          </p:nvSpPr>
          <p:spPr>
            <a:xfrm>
              <a:off x="1654872" y="1070913"/>
              <a:ext cx="353449" cy="221328"/>
            </a:xfrm>
            <a:custGeom>
              <a:rect b="b" l="l" r="r" t="t"/>
              <a:pathLst>
                <a:path extrusionOk="0" h="221328" w="353449">
                  <a:moveTo>
                    <a:pt x="17049" y="221328"/>
                  </a:moveTo>
                  <a:cubicBezTo>
                    <a:pt x="13756" y="221328"/>
                    <a:pt x="10429" y="220379"/>
                    <a:pt x="7494" y="218388"/>
                  </a:cubicBezTo>
                  <a:cubicBezTo>
                    <a:pt x="-310" y="213098"/>
                    <a:pt x="-2346" y="202491"/>
                    <a:pt x="2938" y="194688"/>
                  </a:cubicBezTo>
                  <a:cubicBezTo>
                    <a:pt x="85528" y="72779"/>
                    <a:pt x="210184" y="0"/>
                    <a:pt x="336387" y="0"/>
                  </a:cubicBezTo>
                  <a:cubicBezTo>
                    <a:pt x="345811" y="0"/>
                    <a:pt x="353450" y="7638"/>
                    <a:pt x="353450" y="17063"/>
                  </a:cubicBezTo>
                  <a:cubicBezTo>
                    <a:pt x="353450" y="26487"/>
                    <a:pt x="345811" y="34126"/>
                    <a:pt x="336387" y="34126"/>
                  </a:cubicBezTo>
                  <a:cubicBezTo>
                    <a:pt x="221514" y="34126"/>
                    <a:pt x="107420" y="101308"/>
                    <a:pt x="31188" y="213826"/>
                  </a:cubicBezTo>
                  <a:cubicBezTo>
                    <a:pt x="27890" y="218701"/>
                    <a:pt x="22521" y="221328"/>
                    <a:pt x="17049" y="221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530165" y="1627310"/>
              <a:ext cx="391021" cy="143186"/>
            </a:xfrm>
            <a:custGeom>
              <a:rect b="b" l="l" r="r" t="t"/>
              <a:pathLst>
                <a:path extrusionOk="0" h="143186" w="391021">
                  <a:moveTo>
                    <a:pt x="17070" y="143187"/>
                  </a:moveTo>
                  <a:cubicBezTo>
                    <a:pt x="12293" y="143187"/>
                    <a:pt x="7538" y="141190"/>
                    <a:pt x="4160" y="137289"/>
                  </a:cubicBezTo>
                  <a:cubicBezTo>
                    <a:pt x="-2006" y="130168"/>
                    <a:pt x="-1227" y="119390"/>
                    <a:pt x="5894" y="113224"/>
                  </a:cubicBezTo>
                  <a:cubicBezTo>
                    <a:pt x="117218" y="16848"/>
                    <a:pt x="256486" y="-21186"/>
                    <a:pt x="378371" y="11473"/>
                  </a:cubicBezTo>
                  <a:cubicBezTo>
                    <a:pt x="387477" y="13913"/>
                    <a:pt x="392875" y="23269"/>
                    <a:pt x="390435" y="32369"/>
                  </a:cubicBezTo>
                  <a:cubicBezTo>
                    <a:pt x="388001" y="41475"/>
                    <a:pt x="378639" y="46878"/>
                    <a:pt x="369538" y="44438"/>
                  </a:cubicBezTo>
                  <a:cubicBezTo>
                    <a:pt x="258590" y="14709"/>
                    <a:pt x="130994" y="50069"/>
                    <a:pt x="28230" y="139023"/>
                  </a:cubicBezTo>
                  <a:cubicBezTo>
                    <a:pt x="25010" y="141816"/>
                    <a:pt x="21029" y="143187"/>
                    <a:pt x="17070" y="1431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822916" y="1642515"/>
              <a:ext cx="325209" cy="450316"/>
            </a:xfrm>
            <a:custGeom>
              <a:rect b="b" l="l" r="r" t="t"/>
              <a:pathLst>
                <a:path extrusionOk="0" h="450316" w="325209">
                  <a:moveTo>
                    <a:pt x="17076" y="450317"/>
                  </a:moveTo>
                  <a:cubicBezTo>
                    <a:pt x="16655" y="450317"/>
                    <a:pt x="16234" y="450305"/>
                    <a:pt x="15807" y="450271"/>
                  </a:cubicBezTo>
                  <a:cubicBezTo>
                    <a:pt x="6412" y="449583"/>
                    <a:pt x="-647" y="441399"/>
                    <a:pt x="47" y="432003"/>
                  </a:cubicBezTo>
                  <a:cubicBezTo>
                    <a:pt x="6042" y="350510"/>
                    <a:pt x="26227" y="275553"/>
                    <a:pt x="60052" y="209207"/>
                  </a:cubicBezTo>
                  <a:cubicBezTo>
                    <a:pt x="94149" y="142320"/>
                    <a:pt x="141675" y="87014"/>
                    <a:pt x="197487" y="49248"/>
                  </a:cubicBezTo>
                  <a:cubicBezTo>
                    <a:pt x="230237" y="27089"/>
                    <a:pt x="265978" y="10720"/>
                    <a:pt x="303721" y="590"/>
                  </a:cubicBezTo>
                  <a:cubicBezTo>
                    <a:pt x="312816" y="-1861"/>
                    <a:pt x="322177" y="3548"/>
                    <a:pt x="324623" y="12648"/>
                  </a:cubicBezTo>
                  <a:cubicBezTo>
                    <a:pt x="327063" y="21748"/>
                    <a:pt x="321666" y="31110"/>
                    <a:pt x="312565" y="33550"/>
                  </a:cubicBezTo>
                  <a:cubicBezTo>
                    <a:pt x="278496" y="42690"/>
                    <a:pt x="246213" y="57484"/>
                    <a:pt x="216609" y="77510"/>
                  </a:cubicBezTo>
                  <a:cubicBezTo>
                    <a:pt x="165563" y="112045"/>
                    <a:pt x="121939" y="162944"/>
                    <a:pt x="90458" y="224700"/>
                  </a:cubicBezTo>
                  <a:cubicBezTo>
                    <a:pt x="58709" y="286979"/>
                    <a:pt x="39741" y="357563"/>
                    <a:pt x="34082" y="434505"/>
                  </a:cubicBezTo>
                  <a:cubicBezTo>
                    <a:pt x="33416" y="443480"/>
                    <a:pt x="25931" y="450317"/>
                    <a:pt x="17076" y="4503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822451" y="2148320"/>
              <a:ext cx="39313" cy="86162"/>
            </a:xfrm>
            <a:custGeom>
              <a:rect b="b" l="l" r="r" t="t"/>
              <a:pathLst>
                <a:path extrusionOk="0" h="86162" w="39313">
                  <a:moveTo>
                    <a:pt x="22221" y="86163"/>
                  </a:moveTo>
                  <a:cubicBezTo>
                    <a:pt x="13826" y="86163"/>
                    <a:pt x="6512" y="79969"/>
                    <a:pt x="5340" y="71415"/>
                  </a:cubicBezTo>
                  <a:cubicBezTo>
                    <a:pt x="2911" y="53709"/>
                    <a:pt x="1126" y="35776"/>
                    <a:pt x="34" y="18121"/>
                  </a:cubicBezTo>
                  <a:cubicBezTo>
                    <a:pt x="-552" y="8714"/>
                    <a:pt x="6603" y="615"/>
                    <a:pt x="16010" y="35"/>
                  </a:cubicBezTo>
                  <a:cubicBezTo>
                    <a:pt x="25389" y="-562"/>
                    <a:pt x="33517" y="6604"/>
                    <a:pt x="34097" y="16011"/>
                  </a:cubicBezTo>
                  <a:cubicBezTo>
                    <a:pt x="35138" y="32824"/>
                    <a:pt x="36838" y="49904"/>
                    <a:pt x="39153" y="66773"/>
                  </a:cubicBezTo>
                  <a:cubicBezTo>
                    <a:pt x="40433" y="76113"/>
                    <a:pt x="33903" y="84718"/>
                    <a:pt x="24570" y="85998"/>
                  </a:cubicBezTo>
                  <a:cubicBezTo>
                    <a:pt x="23779" y="86111"/>
                    <a:pt x="22995" y="86163"/>
                    <a:pt x="22221" y="861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15"/>
          <p:cNvSpPr/>
          <p:nvPr/>
        </p:nvSpPr>
        <p:spPr>
          <a:xfrm>
            <a:off x="4442500" y="1206350"/>
            <a:ext cx="6699391" cy="4466670"/>
          </a:xfrm>
          <a:custGeom>
            <a:rect b="b" l="l" r="r" t="t"/>
            <a:pathLst>
              <a:path extrusionOk="0" fill="none" h="4908429" w="6978532">
                <a:moveTo>
                  <a:pt x="0" y="0"/>
                </a:moveTo>
                <a:cubicBezTo>
                  <a:pt x="2880184" y="50261"/>
                  <a:pt x="4477183" y="-155651"/>
                  <a:pt x="6978532" y="0"/>
                </a:cubicBezTo>
                <a:cubicBezTo>
                  <a:pt x="7058629" y="762347"/>
                  <a:pt x="6927690" y="3205599"/>
                  <a:pt x="6978532" y="4908429"/>
                </a:cubicBezTo>
                <a:cubicBezTo>
                  <a:pt x="3947628" y="4781141"/>
                  <a:pt x="2472156" y="4745606"/>
                  <a:pt x="0" y="4908429"/>
                </a:cubicBezTo>
                <a:cubicBezTo>
                  <a:pt x="-153671" y="3867645"/>
                  <a:pt x="30195" y="1550724"/>
                  <a:pt x="0" y="0"/>
                </a:cubicBezTo>
                <a:close/>
              </a:path>
              <a:path extrusionOk="0" h="4908429" w="6978532">
                <a:moveTo>
                  <a:pt x="0" y="0"/>
                </a:moveTo>
                <a:cubicBezTo>
                  <a:pt x="3082616" y="-26942"/>
                  <a:pt x="3765985" y="51605"/>
                  <a:pt x="6978532" y="0"/>
                </a:cubicBezTo>
                <a:cubicBezTo>
                  <a:pt x="7131074" y="1968069"/>
                  <a:pt x="6910895" y="3151721"/>
                  <a:pt x="6978532" y="4908429"/>
                </a:cubicBezTo>
                <a:cubicBezTo>
                  <a:pt x="6079880" y="4906256"/>
                  <a:pt x="1288468" y="4890775"/>
                  <a:pt x="0" y="4908429"/>
                </a:cubicBezTo>
                <a:cubicBezTo>
                  <a:pt x="159626" y="3009533"/>
                  <a:pt x="87759" y="965358"/>
                  <a:pt x="0" y="0"/>
                </a:cubicBezTo>
                <a:close/>
              </a:path>
            </a:pathLst>
          </a:custGeom>
          <a:solidFill>
            <a:srgbClr val="77CDE0"/>
          </a:solidFill>
          <a:ln cap="flat" cmpd="sng" w="254000">
            <a:solidFill>
              <a:srgbClr val="77CD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chemeClr val="dk1"/>
                </a:solidFill>
              </a:rPr>
              <a:t>               감</a:t>
            </a:r>
            <a:r>
              <a:rPr lang="ko-KR" sz="4800">
                <a:solidFill>
                  <a:schemeClr val="dk1"/>
                </a:solidFill>
              </a:rPr>
              <a:t>사합니</a:t>
            </a:r>
            <a:r>
              <a:rPr lang="ko-KR" sz="4800">
                <a:solidFill>
                  <a:schemeClr val="dk1"/>
                </a:solidFill>
              </a:rPr>
              <a:t>다</a:t>
            </a:r>
            <a:endParaRPr sz="4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</a:endParaRPr>
          </a:p>
        </p:txBody>
      </p:sp>
      <p:sp>
        <p:nvSpPr>
          <p:cNvPr id="383" name="Google Shape;383;p15"/>
          <p:cNvSpPr/>
          <p:nvPr/>
        </p:nvSpPr>
        <p:spPr>
          <a:xfrm>
            <a:off x="5058750" y="1760100"/>
            <a:ext cx="5465100" cy="3309300"/>
          </a:xfrm>
          <a:prstGeom prst="rect">
            <a:avLst/>
          </a:prstGeom>
          <a:solidFill>
            <a:srgbClr val="EFEFEF"/>
          </a:solidFill>
          <a:ln cap="flat" cmpd="sng" w="254000">
            <a:solidFill>
              <a:srgbClr val="EFEFE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/>
              <a:t>           </a:t>
            </a:r>
            <a:r>
              <a:rPr lang="ko-KR" sz="4000"/>
              <a:t>감사합니다.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384" name="Google Shape;38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114" y="2508225"/>
            <a:ext cx="3085714" cy="28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650" y="2396400"/>
            <a:ext cx="3991774" cy="399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87315" y="2811325"/>
            <a:ext cx="2654360" cy="25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5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F0A1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319200" y="241825"/>
            <a:ext cx="11736436" cy="6507326"/>
          </a:xfrm>
          <a:custGeom>
            <a:rect b="b" l="l" r="r" t="t"/>
            <a:pathLst>
              <a:path extrusionOk="0" fill="none" h="5929226" w="11285035">
                <a:moveTo>
                  <a:pt x="0" y="0"/>
                </a:moveTo>
                <a:cubicBezTo>
                  <a:pt x="1618692" y="-49533"/>
                  <a:pt x="7709611" y="-14809"/>
                  <a:pt x="11285035" y="0"/>
                </a:cubicBezTo>
                <a:cubicBezTo>
                  <a:pt x="11372674" y="2491925"/>
                  <a:pt x="11212356" y="4270049"/>
                  <a:pt x="11285035" y="5929226"/>
                </a:cubicBezTo>
                <a:cubicBezTo>
                  <a:pt x="6068368" y="5880995"/>
                  <a:pt x="5350383" y="6013681"/>
                  <a:pt x="0" y="5929226"/>
                </a:cubicBezTo>
                <a:cubicBezTo>
                  <a:pt x="-38581" y="4995006"/>
                  <a:pt x="63341" y="802431"/>
                  <a:pt x="0" y="0"/>
                </a:cubicBezTo>
                <a:close/>
              </a:path>
              <a:path extrusionOk="0" h="5929226" w="11285035">
                <a:moveTo>
                  <a:pt x="0" y="0"/>
                </a:moveTo>
                <a:cubicBezTo>
                  <a:pt x="3487902" y="118645"/>
                  <a:pt x="8428800" y="116012"/>
                  <a:pt x="11285035" y="0"/>
                </a:cubicBezTo>
                <a:cubicBezTo>
                  <a:pt x="11152153" y="1685296"/>
                  <a:pt x="11369986" y="4416457"/>
                  <a:pt x="11285035" y="5929226"/>
                </a:cubicBezTo>
                <a:cubicBezTo>
                  <a:pt x="6082803" y="6063826"/>
                  <a:pt x="5221377" y="5772030"/>
                  <a:pt x="0" y="5929226"/>
                </a:cubicBezTo>
                <a:cubicBezTo>
                  <a:pt x="-20187" y="4526599"/>
                  <a:pt x="-152480" y="1676519"/>
                  <a:pt x="0" y="0"/>
                </a:cubicBezTo>
                <a:close/>
              </a:path>
            </a:pathLst>
          </a:custGeom>
          <a:solidFill>
            <a:srgbClr val="77CDE0"/>
          </a:solidFill>
          <a:ln cap="flat" cmpd="sng" w="190500">
            <a:solidFill>
              <a:srgbClr val="77CDE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38" y="865875"/>
            <a:ext cx="1200600" cy="1200600"/>
          </a:xfrm>
          <a:prstGeom prst="rect">
            <a:avLst/>
          </a:prstGeom>
          <a:noFill/>
          <a:ln cap="flat" cmpd="sng" w="190500">
            <a:solidFill>
              <a:srgbClr val="77CDE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0275" y="865875"/>
            <a:ext cx="1200600" cy="1200600"/>
          </a:xfrm>
          <a:prstGeom prst="rect">
            <a:avLst/>
          </a:prstGeom>
          <a:noFill/>
          <a:ln cap="flat" cmpd="sng" w="190500">
            <a:solidFill>
              <a:srgbClr val="77CDE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02" name="Google Shape;102;p2"/>
          <p:cNvSpPr/>
          <p:nvPr/>
        </p:nvSpPr>
        <p:spPr>
          <a:xfrm>
            <a:off x="689550" y="2911175"/>
            <a:ext cx="2802900" cy="2585700"/>
          </a:xfrm>
          <a:prstGeom prst="rect">
            <a:avLst/>
          </a:prstGeom>
          <a:gradFill>
            <a:gsLst>
              <a:gs pos="0">
                <a:srgbClr val="FF0000"/>
              </a:gs>
              <a:gs pos="13000">
                <a:srgbClr val="FF9900"/>
              </a:gs>
              <a:gs pos="24000">
                <a:srgbClr val="FFFF00"/>
              </a:gs>
              <a:gs pos="33000">
                <a:srgbClr val="00FF00"/>
              </a:gs>
              <a:gs pos="42000">
                <a:srgbClr val="3AB93A"/>
              </a:gs>
              <a:gs pos="55000">
                <a:srgbClr val="0000FF"/>
              </a:gs>
              <a:gs pos="68000">
                <a:srgbClr val="073763"/>
              </a:gs>
              <a:gs pos="82000">
                <a:srgbClr val="9900FF"/>
              </a:gs>
              <a:gs pos="94000">
                <a:srgbClr val="FF00FF"/>
              </a:gs>
              <a:gs pos="100000">
                <a:srgbClr val="73737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ungsuh"/>
              <a:buAutoNum type="arabicPeriod"/>
            </a:pPr>
            <a:r>
              <a:rPr b="1" lang="ko-KR" sz="25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 </a:t>
            </a:r>
            <a:r>
              <a:rPr b="1" lang="ko-KR" sz="25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프로젝트 소개</a:t>
            </a:r>
            <a:endParaRPr b="1" sz="2500">
              <a:solidFill>
                <a:schemeClr val="lt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4659104" y="2911177"/>
            <a:ext cx="2905500" cy="2516100"/>
          </a:xfrm>
          <a:prstGeom prst="rect">
            <a:avLst/>
          </a:prstGeom>
          <a:gradFill>
            <a:gsLst>
              <a:gs pos="0">
                <a:srgbClr val="FF0000"/>
              </a:gs>
              <a:gs pos="13000">
                <a:srgbClr val="FF9900"/>
              </a:gs>
              <a:gs pos="24000">
                <a:srgbClr val="FFFF00"/>
              </a:gs>
              <a:gs pos="33000">
                <a:srgbClr val="00FF00"/>
              </a:gs>
              <a:gs pos="42000">
                <a:srgbClr val="3AB93A"/>
              </a:gs>
              <a:gs pos="55000">
                <a:srgbClr val="0000FF"/>
              </a:gs>
              <a:gs pos="68000">
                <a:srgbClr val="073763"/>
              </a:gs>
              <a:gs pos="82000">
                <a:srgbClr val="9900FF"/>
              </a:gs>
              <a:gs pos="94000">
                <a:srgbClr val="FF00FF"/>
              </a:gs>
              <a:gs pos="100000">
                <a:srgbClr val="73737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 </a:t>
            </a:r>
            <a:r>
              <a:rPr b="1" lang="ko-KR" sz="29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2. </a:t>
            </a:r>
            <a:r>
              <a:rPr b="1" lang="ko-KR" sz="24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 게임 구현설명</a:t>
            </a:r>
            <a:endParaRPr b="1" sz="2400">
              <a:solidFill>
                <a:schemeClr val="lt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8731250" y="2911177"/>
            <a:ext cx="2613900" cy="2516100"/>
          </a:xfrm>
          <a:prstGeom prst="rect">
            <a:avLst/>
          </a:prstGeom>
          <a:gradFill>
            <a:gsLst>
              <a:gs pos="0">
                <a:srgbClr val="FF0000"/>
              </a:gs>
              <a:gs pos="13000">
                <a:srgbClr val="FF9900"/>
              </a:gs>
              <a:gs pos="24000">
                <a:srgbClr val="FFFF00"/>
              </a:gs>
              <a:gs pos="33000">
                <a:srgbClr val="00FF00"/>
              </a:gs>
              <a:gs pos="42000">
                <a:srgbClr val="3AB93A"/>
              </a:gs>
              <a:gs pos="55000">
                <a:srgbClr val="0000FF"/>
              </a:gs>
              <a:gs pos="68000">
                <a:srgbClr val="073763"/>
              </a:gs>
              <a:gs pos="82000">
                <a:srgbClr val="9900FF"/>
              </a:gs>
              <a:gs pos="94000">
                <a:srgbClr val="FF00FF"/>
              </a:gs>
              <a:gs pos="100000">
                <a:srgbClr val="737373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 </a:t>
            </a:r>
            <a:r>
              <a:rPr b="1" lang="ko-KR" sz="23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3.</a:t>
            </a:r>
            <a:r>
              <a:rPr lang="ko-KR" sz="23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  </a:t>
            </a:r>
            <a:r>
              <a:rPr b="1" lang="ko-KR" sz="23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rPr>
              <a:t>고찰</a:t>
            </a:r>
            <a:endParaRPr b="1" sz="2300">
              <a:solidFill>
                <a:schemeClr val="lt1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descr="텍스트, 벡터그래픽이(가) 표시된 사진&#10;&#10;자동 생성된 설명" id="105" name="Google Shape;105;p2"/>
          <p:cNvPicPr preferRelativeResize="0"/>
          <p:nvPr/>
        </p:nvPicPr>
        <p:blipFill rotWithShape="1">
          <a:blip r:embed="rId5">
            <a:alphaModFix/>
          </a:blip>
          <a:srcRect b="0" l="11480" r="0" t="-20656"/>
          <a:stretch/>
        </p:blipFill>
        <p:spPr>
          <a:xfrm>
            <a:off x="2422175" y="4402775"/>
            <a:ext cx="1070278" cy="109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벡터그래픽이(가) 표시된 사진&#10;&#10;자동 생성된 설명"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40971" r="0" t="20672"/>
          <a:stretch/>
        </p:blipFill>
        <p:spPr>
          <a:xfrm>
            <a:off x="6418475" y="4333175"/>
            <a:ext cx="1146127" cy="109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텍스트, 벡터그래픽이(가) 표시된 사진&#10;&#10;자동 생성된 설명" id="107" name="Google Shape;107;p2"/>
          <p:cNvPicPr preferRelativeResize="0"/>
          <p:nvPr/>
        </p:nvPicPr>
        <p:blipFill rotWithShape="1">
          <a:blip r:embed="rId5">
            <a:alphaModFix/>
          </a:blip>
          <a:srcRect b="0" l="40971" r="0" t="20672"/>
          <a:stretch/>
        </p:blipFill>
        <p:spPr>
          <a:xfrm>
            <a:off x="10011100" y="3935675"/>
            <a:ext cx="1334050" cy="1491601"/>
          </a:xfrm>
          <a:prstGeom prst="rect">
            <a:avLst/>
          </a:prstGeom>
          <a:noFill/>
          <a:ln>
            <a:noFill/>
          </a:ln>
        </p:spPr>
      </p:pic>
      <p:sp>
        <p:nvSpPr>
          <p:cNvPr descr="붓놀림" id="108" name="Google Shape;108;p2"/>
          <p:cNvSpPr/>
          <p:nvPr/>
        </p:nvSpPr>
        <p:spPr>
          <a:xfrm>
            <a:off x="2924518" y="1203355"/>
            <a:ext cx="6217578" cy="781639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 flipH="1">
            <a:off x="2692380" y="788487"/>
            <a:ext cx="6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3F3F3F"/>
                </a:solidFill>
                <a:latin typeface="Gungsuh"/>
                <a:ea typeface="Gungsuh"/>
                <a:cs typeface="Gungsuh"/>
                <a:sym typeface="Gungsuh"/>
              </a:rPr>
              <a:t>목차</a:t>
            </a:r>
            <a:endParaRPr b="1" sz="5000">
              <a:solidFill>
                <a:srgbClr val="3F3F3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3000">
              <a:srgbClr val="FF9900"/>
            </a:gs>
            <a:gs pos="24000">
              <a:srgbClr val="FFFF00"/>
            </a:gs>
            <a:gs pos="33000">
              <a:srgbClr val="00FF00"/>
            </a:gs>
            <a:gs pos="42000">
              <a:srgbClr val="3AB93A"/>
            </a:gs>
            <a:gs pos="55000">
              <a:srgbClr val="0000FF"/>
            </a:gs>
            <a:gs pos="68000">
              <a:srgbClr val="073763"/>
            </a:gs>
            <a:gs pos="82000">
              <a:srgbClr val="9900FF"/>
            </a:gs>
            <a:gs pos="94000">
              <a:srgbClr val="FF00FF"/>
            </a:gs>
            <a:gs pos="100000">
              <a:srgbClr val="737373"/>
            </a:gs>
          </a:gsLst>
          <a:lin ang="2700006" scaled="0"/>
        </a:gra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벡터그래픽이(가) 표시된 사진&#10;&#10;자동 생성된 설명"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40971" r="0" t="20672"/>
          <a:stretch/>
        </p:blipFill>
        <p:spPr>
          <a:xfrm>
            <a:off x="9066100" y="3707400"/>
            <a:ext cx="3125899" cy="31506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8"/>
          <p:cNvGrpSpPr/>
          <p:nvPr/>
        </p:nvGrpSpPr>
        <p:grpSpPr>
          <a:xfrm>
            <a:off x="-278442" y="-220156"/>
            <a:ext cx="7990542" cy="7298316"/>
            <a:chOff x="-278442" y="-220156"/>
            <a:chExt cx="7990542" cy="7298316"/>
          </a:xfrm>
        </p:grpSpPr>
        <p:sp>
          <p:nvSpPr>
            <p:cNvPr id="116" name="Google Shape;116;p8"/>
            <p:cNvSpPr/>
            <p:nvPr/>
          </p:nvSpPr>
          <p:spPr>
            <a:xfrm rot="1206630">
              <a:off x="446660" y="740298"/>
              <a:ext cx="6540338" cy="5377407"/>
            </a:xfrm>
            <a:prstGeom prst="irregularSeal2">
              <a:avLst/>
            </a:prstGeom>
            <a:solidFill>
              <a:srgbClr val="FFCC29"/>
            </a:solidFill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7" name="Google Shape;117;p8"/>
            <p:cNvSpPr txBox="1"/>
            <p:nvPr/>
          </p:nvSpPr>
          <p:spPr>
            <a:xfrm>
              <a:off x="1651250" y="3009475"/>
              <a:ext cx="39588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635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700"/>
                <a:buFont typeface="Gungsuh"/>
                <a:buAutoNum type="arabicPeriod"/>
              </a:pPr>
              <a:r>
                <a:rPr lang="ko-KR" sz="3700">
                  <a:solidFill>
                    <a:schemeClr val="dk1"/>
                  </a:solidFill>
                  <a:latin typeface="Gungsuh"/>
                  <a:ea typeface="Gungsuh"/>
                  <a:cs typeface="Gungsuh"/>
                  <a:sym typeface="Gungsuh"/>
                </a:rPr>
                <a:t>프로젝트 소개</a:t>
              </a:r>
              <a:endParaRPr sz="37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118" name="Google Shape;118;p8"/>
          <p:cNvSpPr/>
          <p:nvPr/>
        </p:nvSpPr>
        <p:spPr>
          <a:xfrm>
            <a:off x="8951475" y="2739328"/>
            <a:ext cx="3183900" cy="678600"/>
          </a:xfrm>
          <a:prstGeom prst="wedgeRoundRectCallout">
            <a:avLst>
              <a:gd fmla="val 2189" name="adj1"/>
              <a:gd fmla="val 90042" name="adj2"/>
              <a:gd fmla="val 16667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200" u="none" cap="none" strike="noStrike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rPr>
              <a:t>집중! 경청해 주세요~!</a:t>
            </a:r>
            <a:endParaRPr i="0" sz="2200" u="none" cap="none" strike="noStrike">
              <a:solidFill>
                <a:srgbClr val="FFFFF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119" name="Google Shape;11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86800"/>
            <a:ext cx="1381075" cy="13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2275" y="-3"/>
            <a:ext cx="1749725" cy="16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붓놀림" id="125" name="Google Shape;125;p3"/>
          <p:cNvSpPr/>
          <p:nvPr/>
        </p:nvSpPr>
        <p:spPr>
          <a:xfrm>
            <a:off x="-183890" y="162350"/>
            <a:ext cx="6279378" cy="1117432"/>
          </a:xfrm>
          <a:custGeom>
            <a:rect b="b" l="l" r="r" t="t"/>
            <a:pathLst>
              <a:path extrusionOk="0" h="457495" w="3431354">
                <a:moveTo>
                  <a:pt x="60981" y="424272"/>
                </a:moveTo>
                <a:cubicBezTo>
                  <a:pt x="43674" y="422739"/>
                  <a:pt x="25396" y="421853"/>
                  <a:pt x="14804" y="412661"/>
                </a:cubicBezTo>
                <a:cubicBezTo>
                  <a:pt x="33502" y="411642"/>
                  <a:pt x="47665" y="415471"/>
                  <a:pt x="60981" y="424272"/>
                </a:cubicBezTo>
                <a:close/>
                <a:moveTo>
                  <a:pt x="61324" y="424472"/>
                </a:moveTo>
                <a:cubicBezTo>
                  <a:pt x="61391" y="424425"/>
                  <a:pt x="61515" y="424386"/>
                  <a:pt x="61591" y="424348"/>
                </a:cubicBezTo>
                <a:cubicBezTo>
                  <a:pt x="61353" y="424339"/>
                  <a:pt x="61181" y="424301"/>
                  <a:pt x="60981" y="424272"/>
                </a:cubicBezTo>
                <a:cubicBezTo>
                  <a:pt x="61115" y="424367"/>
                  <a:pt x="61219" y="424386"/>
                  <a:pt x="61324" y="424472"/>
                </a:cubicBezTo>
                <a:close/>
                <a:moveTo>
                  <a:pt x="3418544" y="13002"/>
                </a:moveTo>
                <a:cubicBezTo>
                  <a:pt x="3414219" y="13183"/>
                  <a:pt x="3409295" y="13364"/>
                  <a:pt x="3404304" y="13573"/>
                </a:cubicBezTo>
                <a:cubicBezTo>
                  <a:pt x="3409067" y="13849"/>
                  <a:pt x="3413924" y="13878"/>
                  <a:pt x="3418544" y="13002"/>
                </a:cubicBezTo>
                <a:close/>
                <a:moveTo>
                  <a:pt x="899438" y="450895"/>
                </a:moveTo>
                <a:lnTo>
                  <a:pt x="902077" y="435674"/>
                </a:lnTo>
                <a:cubicBezTo>
                  <a:pt x="943130" y="435455"/>
                  <a:pt x="914031" y="453095"/>
                  <a:pt x="951978" y="449332"/>
                </a:cubicBezTo>
                <a:cubicBezTo>
                  <a:pt x="966828" y="427796"/>
                  <a:pt x="1015024" y="451561"/>
                  <a:pt x="1028140" y="440122"/>
                </a:cubicBezTo>
                <a:cubicBezTo>
                  <a:pt x="1027845" y="441836"/>
                  <a:pt x="1046428" y="442484"/>
                  <a:pt x="1045247" y="449228"/>
                </a:cubicBezTo>
                <a:cubicBezTo>
                  <a:pt x="1050934" y="437531"/>
                  <a:pt x="1064364" y="446513"/>
                  <a:pt x="1076080" y="443522"/>
                </a:cubicBezTo>
                <a:cubicBezTo>
                  <a:pt x="1080328" y="440274"/>
                  <a:pt x="1072965" y="440027"/>
                  <a:pt x="1069784" y="436502"/>
                </a:cubicBezTo>
                <a:lnTo>
                  <a:pt x="1096635" y="432368"/>
                </a:lnTo>
                <a:cubicBezTo>
                  <a:pt x="1107131" y="436131"/>
                  <a:pt x="1109722" y="443008"/>
                  <a:pt x="1098311" y="444284"/>
                </a:cubicBezTo>
                <a:cubicBezTo>
                  <a:pt x="1168482" y="448475"/>
                  <a:pt x="1505352" y="459677"/>
                  <a:pt x="1580943" y="453838"/>
                </a:cubicBezTo>
                <a:cubicBezTo>
                  <a:pt x="1571227" y="445008"/>
                  <a:pt x="1547891" y="450971"/>
                  <a:pt x="1539023" y="437083"/>
                </a:cubicBezTo>
                <a:cubicBezTo>
                  <a:pt x="1559007" y="429301"/>
                  <a:pt x="1568446" y="439807"/>
                  <a:pt x="1577257" y="431625"/>
                </a:cubicBezTo>
                <a:cubicBezTo>
                  <a:pt x="1584924" y="452276"/>
                  <a:pt x="1621176" y="436569"/>
                  <a:pt x="1636302" y="457495"/>
                </a:cubicBezTo>
                <a:lnTo>
                  <a:pt x="1642036" y="445789"/>
                </a:lnTo>
                <a:lnTo>
                  <a:pt x="1651971" y="452952"/>
                </a:lnTo>
                <a:cubicBezTo>
                  <a:pt x="1739858" y="440769"/>
                  <a:pt x="1672049" y="447008"/>
                  <a:pt x="1749964" y="449771"/>
                </a:cubicBezTo>
                <a:cubicBezTo>
                  <a:pt x="1795055" y="447970"/>
                  <a:pt x="1816486" y="431730"/>
                  <a:pt x="1841575" y="437712"/>
                </a:cubicBezTo>
                <a:cubicBezTo>
                  <a:pt x="1837851" y="437588"/>
                  <a:pt x="1827907" y="430425"/>
                  <a:pt x="1839584" y="427434"/>
                </a:cubicBezTo>
                <a:cubicBezTo>
                  <a:pt x="1841575" y="437712"/>
                  <a:pt x="1870684" y="420062"/>
                  <a:pt x="1876370" y="430435"/>
                </a:cubicBezTo>
                <a:cubicBezTo>
                  <a:pt x="1887810" y="429140"/>
                  <a:pt x="1924881" y="430463"/>
                  <a:pt x="1912336" y="416414"/>
                </a:cubicBezTo>
                <a:cubicBezTo>
                  <a:pt x="1918632" y="423424"/>
                  <a:pt x="1951703" y="426301"/>
                  <a:pt x="1932015" y="432388"/>
                </a:cubicBezTo>
                <a:cubicBezTo>
                  <a:pt x="1943169" y="432797"/>
                  <a:pt x="1953980" y="434864"/>
                  <a:pt x="1962009" y="431768"/>
                </a:cubicBezTo>
                <a:lnTo>
                  <a:pt x="1947684" y="427854"/>
                </a:lnTo>
                <a:cubicBezTo>
                  <a:pt x="1985365" y="425815"/>
                  <a:pt x="2005891" y="436693"/>
                  <a:pt x="2030437" y="423977"/>
                </a:cubicBezTo>
                <a:lnTo>
                  <a:pt x="2016511" y="418395"/>
                </a:lnTo>
                <a:cubicBezTo>
                  <a:pt x="2039038" y="417509"/>
                  <a:pt x="2057878" y="416452"/>
                  <a:pt x="2066718" y="430349"/>
                </a:cubicBezTo>
                <a:lnTo>
                  <a:pt x="2043591" y="434626"/>
                </a:lnTo>
                <a:cubicBezTo>
                  <a:pt x="2080948" y="434264"/>
                  <a:pt x="2103484" y="433359"/>
                  <a:pt x="2134621" y="425958"/>
                </a:cubicBezTo>
                <a:lnTo>
                  <a:pt x="2123506" y="425577"/>
                </a:lnTo>
                <a:cubicBezTo>
                  <a:pt x="2163178" y="411690"/>
                  <a:pt x="2370699" y="400222"/>
                  <a:pt x="2407246" y="382838"/>
                </a:cubicBezTo>
                <a:lnTo>
                  <a:pt x="2390415" y="372046"/>
                </a:lnTo>
                <a:lnTo>
                  <a:pt x="2421848" y="362960"/>
                </a:lnTo>
                <a:cubicBezTo>
                  <a:pt x="2418124" y="362826"/>
                  <a:pt x="2406675" y="397993"/>
                  <a:pt x="2403560" y="394478"/>
                </a:cubicBezTo>
                <a:cubicBezTo>
                  <a:pt x="2470911" y="393478"/>
                  <a:pt x="2821279" y="385105"/>
                  <a:pt x="2883486" y="392373"/>
                </a:cubicBezTo>
                <a:cubicBezTo>
                  <a:pt x="2908585" y="398355"/>
                  <a:pt x="2888001" y="409508"/>
                  <a:pt x="2887716" y="411213"/>
                </a:cubicBezTo>
                <a:cubicBezTo>
                  <a:pt x="2918262" y="407184"/>
                  <a:pt x="2900889" y="399774"/>
                  <a:pt x="2926863" y="400698"/>
                </a:cubicBezTo>
                <a:cubicBezTo>
                  <a:pt x="2933950" y="402641"/>
                  <a:pt x="2925396" y="409156"/>
                  <a:pt x="2921406" y="410699"/>
                </a:cubicBezTo>
                <a:cubicBezTo>
                  <a:pt x="2932788" y="409423"/>
                  <a:pt x="2943342" y="413156"/>
                  <a:pt x="2944208" y="408118"/>
                </a:cubicBezTo>
                <a:cubicBezTo>
                  <a:pt x="2929978" y="404203"/>
                  <a:pt x="2935998" y="390830"/>
                  <a:pt x="2929978" y="382134"/>
                </a:cubicBezTo>
                <a:lnTo>
                  <a:pt x="2963382" y="383296"/>
                </a:lnTo>
                <a:lnTo>
                  <a:pt x="2961896" y="391744"/>
                </a:lnTo>
                <a:cubicBezTo>
                  <a:pt x="2969345" y="392001"/>
                  <a:pt x="2980784" y="368637"/>
                  <a:pt x="3013598" y="373180"/>
                </a:cubicBezTo>
                <a:cubicBezTo>
                  <a:pt x="3068957" y="376838"/>
                  <a:pt x="3129089" y="373875"/>
                  <a:pt x="3184762" y="375828"/>
                </a:cubicBezTo>
                <a:cubicBezTo>
                  <a:pt x="3183895" y="380895"/>
                  <a:pt x="3172208" y="383886"/>
                  <a:pt x="3160493" y="386858"/>
                </a:cubicBezTo>
                <a:cubicBezTo>
                  <a:pt x="3167960" y="387115"/>
                  <a:pt x="3179333" y="385820"/>
                  <a:pt x="3186210" y="389458"/>
                </a:cubicBezTo>
                <a:cubicBezTo>
                  <a:pt x="3172761" y="380505"/>
                  <a:pt x="3209575" y="383496"/>
                  <a:pt x="3199059" y="379724"/>
                </a:cubicBezTo>
                <a:cubicBezTo>
                  <a:pt x="3239836" y="359074"/>
                  <a:pt x="3292585" y="377933"/>
                  <a:pt x="3328580" y="363912"/>
                </a:cubicBezTo>
                <a:cubicBezTo>
                  <a:pt x="3331723" y="345339"/>
                  <a:pt x="3405647" y="44815"/>
                  <a:pt x="3405647" y="22727"/>
                </a:cubicBezTo>
                <a:cubicBezTo>
                  <a:pt x="3416820" y="23127"/>
                  <a:pt x="3427935" y="23527"/>
                  <a:pt x="3431355" y="25346"/>
                </a:cubicBezTo>
                <a:cubicBezTo>
                  <a:pt x="3428469" y="20155"/>
                  <a:pt x="3406504" y="17669"/>
                  <a:pt x="3394836" y="20641"/>
                </a:cubicBezTo>
                <a:lnTo>
                  <a:pt x="3392826" y="32480"/>
                </a:lnTo>
                <a:cubicBezTo>
                  <a:pt x="3365966" y="36633"/>
                  <a:pt x="3386530" y="25451"/>
                  <a:pt x="3360318" y="26251"/>
                </a:cubicBezTo>
                <a:cubicBezTo>
                  <a:pt x="3358917" y="16564"/>
                  <a:pt x="3383044" y="14497"/>
                  <a:pt x="3404294" y="13564"/>
                </a:cubicBezTo>
                <a:cubicBezTo>
                  <a:pt x="3385159" y="12440"/>
                  <a:pt x="3366109" y="5382"/>
                  <a:pt x="3358317" y="15983"/>
                </a:cubicBezTo>
                <a:cubicBezTo>
                  <a:pt x="3340334" y="11954"/>
                  <a:pt x="3360318" y="4143"/>
                  <a:pt x="3338658" y="0"/>
                </a:cubicBezTo>
                <a:cubicBezTo>
                  <a:pt x="3323237" y="2848"/>
                  <a:pt x="3302968" y="12325"/>
                  <a:pt x="3285251" y="6601"/>
                </a:cubicBezTo>
                <a:lnTo>
                  <a:pt x="3285565" y="4896"/>
                </a:lnTo>
                <a:cubicBezTo>
                  <a:pt x="3242484" y="-5105"/>
                  <a:pt x="3219652" y="19583"/>
                  <a:pt x="3180295" y="9697"/>
                </a:cubicBezTo>
                <a:lnTo>
                  <a:pt x="3184534" y="6458"/>
                </a:lnTo>
                <a:cubicBezTo>
                  <a:pt x="3170617" y="857"/>
                  <a:pt x="3143224" y="8382"/>
                  <a:pt x="3118125" y="2410"/>
                </a:cubicBezTo>
                <a:cubicBezTo>
                  <a:pt x="3125288" y="4363"/>
                  <a:pt x="3131508" y="11373"/>
                  <a:pt x="3116420" y="12525"/>
                </a:cubicBezTo>
                <a:cubicBezTo>
                  <a:pt x="3087560" y="6420"/>
                  <a:pt x="3067871" y="12525"/>
                  <a:pt x="3046774" y="4982"/>
                </a:cubicBezTo>
                <a:lnTo>
                  <a:pt x="3026523" y="14469"/>
                </a:lnTo>
                <a:cubicBezTo>
                  <a:pt x="2926044" y="12621"/>
                  <a:pt x="2529166" y="26099"/>
                  <a:pt x="2428230" y="27613"/>
                </a:cubicBezTo>
                <a:lnTo>
                  <a:pt x="2432182" y="26099"/>
                </a:lnTo>
                <a:cubicBezTo>
                  <a:pt x="2278392" y="30842"/>
                  <a:pt x="1962705" y="30099"/>
                  <a:pt x="1803761" y="43167"/>
                </a:cubicBezTo>
                <a:cubicBezTo>
                  <a:pt x="1779177" y="33833"/>
                  <a:pt x="1745278" y="36024"/>
                  <a:pt x="1719627" y="33414"/>
                </a:cubicBezTo>
                <a:cubicBezTo>
                  <a:pt x="1733886" y="37309"/>
                  <a:pt x="1728999" y="43929"/>
                  <a:pt x="1717865" y="43548"/>
                </a:cubicBezTo>
                <a:cubicBezTo>
                  <a:pt x="1639721" y="42472"/>
                  <a:pt x="1712588" y="50006"/>
                  <a:pt x="1633559" y="53997"/>
                </a:cubicBezTo>
                <a:cubicBezTo>
                  <a:pt x="1542557" y="62684"/>
                  <a:pt x="1194313" y="52797"/>
                  <a:pt x="1113532" y="44844"/>
                </a:cubicBezTo>
                <a:cubicBezTo>
                  <a:pt x="1070145" y="58607"/>
                  <a:pt x="1015977" y="48197"/>
                  <a:pt x="973467" y="56902"/>
                </a:cubicBezTo>
                <a:lnTo>
                  <a:pt x="977743" y="53654"/>
                </a:lnTo>
                <a:cubicBezTo>
                  <a:pt x="932090" y="58836"/>
                  <a:pt x="673648" y="46082"/>
                  <a:pt x="620585" y="51006"/>
                </a:cubicBezTo>
                <a:lnTo>
                  <a:pt x="627719" y="52978"/>
                </a:lnTo>
                <a:cubicBezTo>
                  <a:pt x="581446" y="61522"/>
                  <a:pt x="587752" y="46463"/>
                  <a:pt x="551290" y="41777"/>
                </a:cubicBezTo>
                <a:cubicBezTo>
                  <a:pt x="556081" y="57217"/>
                  <a:pt x="516429" y="65989"/>
                  <a:pt x="501312" y="67151"/>
                </a:cubicBezTo>
                <a:lnTo>
                  <a:pt x="501884" y="63770"/>
                </a:lnTo>
                <a:cubicBezTo>
                  <a:pt x="479081" y="66370"/>
                  <a:pt x="427427" y="79781"/>
                  <a:pt x="389775" y="81858"/>
                </a:cubicBezTo>
                <a:lnTo>
                  <a:pt x="391251" y="73409"/>
                </a:lnTo>
                <a:cubicBezTo>
                  <a:pt x="359847" y="82487"/>
                  <a:pt x="300802" y="78715"/>
                  <a:pt x="278227" y="79601"/>
                </a:cubicBezTo>
                <a:cubicBezTo>
                  <a:pt x="226611" y="76105"/>
                  <a:pt x="147001" y="61398"/>
                  <a:pt x="77983" y="72562"/>
                </a:cubicBezTo>
                <a:lnTo>
                  <a:pt x="33397" y="48482"/>
                </a:lnTo>
                <a:lnTo>
                  <a:pt x="26872" y="50873"/>
                </a:lnTo>
                <a:cubicBezTo>
                  <a:pt x="26872" y="50873"/>
                  <a:pt x="-44937" y="341643"/>
                  <a:pt x="46217" y="403574"/>
                </a:cubicBezTo>
                <a:lnTo>
                  <a:pt x="44770" y="412004"/>
                </a:lnTo>
                <a:lnTo>
                  <a:pt x="62791" y="410918"/>
                </a:lnTo>
                <a:cubicBezTo>
                  <a:pt x="84413" y="415071"/>
                  <a:pt x="94414" y="405298"/>
                  <a:pt x="92947" y="413709"/>
                </a:cubicBezTo>
                <a:lnTo>
                  <a:pt x="63324" y="412680"/>
                </a:lnTo>
                <a:cubicBezTo>
                  <a:pt x="85051" y="415119"/>
                  <a:pt x="69878" y="419595"/>
                  <a:pt x="61591" y="424367"/>
                </a:cubicBezTo>
                <a:cubicBezTo>
                  <a:pt x="70659" y="425177"/>
                  <a:pt x="79469" y="426196"/>
                  <a:pt x="86689" y="428778"/>
                </a:cubicBezTo>
                <a:cubicBezTo>
                  <a:pt x="90966" y="425539"/>
                  <a:pt x="83546" y="425282"/>
                  <a:pt x="80165" y="423443"/>
                </a:cubicBezTo>
                <a:cubicBezTo>
                  <a:pt x="91852" y="420472"/>
                  <a:pt x="108130" y="412547"/>
                  <a:pt x="122360" y="416433"/>
                </a:cubicBezTo>
                <a:cubicBezTo>
                  <a:pt x="144611" y="417224"/>
                  <a:pt x="123780" y="430092"/>
                  <a:pt x="149745" y="431006"/>
                </a:cubicBezTo>
                <a:cubicBezTo>
                  <a:pt x="286667" y="437531"/>
                  <a:pt x="419331" y="447304"/>
                  <a:pt x="557720" y="445399"/>
                </a:cubicBezTo>
                <a:cubicBezTo>
                  <a:pt x="560863" y="448894"/>
                  <a:pt x="557119" y="448771"/>
                  <a:pt x="553119" y="450342"/>
                </a:cubicBezTo>
                <a:cubicBezTo>
                  <a:pt x="594810" y="446704"/>
                  <a:pt x="631872" y="448018"/>
                  <a:pt x="669829" y="444246"/>
                </a:cubicBezTo>
                <a:cubicBezTo>
                  <a:pt x="680373" y="448018"/>
                  <a:pt x="683249" y="453219"/>
                  <a:pt x="686374" y="456724"/>
                </a:cubicBezTo>
                <a:cubicBezTo>
                  <a:pt x="680097" y="449714"/>
                  <a:pt x="896019" y="449075"/>
                  <a:pt x="899438" y="450895"/>
                </a:cubicBezTo>
                <a:close/>
              </a:path>
            </a:pathLst>
          </a:custGeom>
          <a:solidFill>
            <a:srgbClr val="FFC1C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53500" y="289375"/>
            <a:ext cx="541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3F3F3F"/>
                </a:solidFill>
              </a:rPr>
              <a:t>     </a:t>
            </a:r>
            <a:r>
              <a:rPr b="1" lang="ko-KR" sz="5000">
                <a:solidFill>
                  <a:srgbClr val="3F3F3F"/>
                </a:solidFill>
              </a:rPr>
              <a:t>프로젝트 소개 </a:t>
            </a:r>
            <a:endParaRPr b="1" sz="5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3F3F3F"/>
              </a:solidFill>
            </a:endParaRPr>
          </a:p>
        </p:txBody>
      </p:sp>
      <p:pic>
        <p:nvPicPr>
          <p:cNvPr id="127" name="Google Shape;1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40000">
            <a:off x="141798" y="424438"/>
            <a:ext cx="840986" cy="604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" name="Google Shape;128;p3"/>
          <p:cNvGrpSpPr/>
          <p:nvPr/>
        </p:nvGrpSpPr>
        <p:grpSpPr>
          <a:xfrm>
            <a:off x="636752" y="1623715"/>
            <a:ext cx="3703598" cy="4858568"/>
            <a:chOff x="215402" y="1420590"/>
            <a:chExt cx="3703598" cy="4858568"/>
          </a:xfrm>
        </p:grpSpPr>
        <p:pic>
          <p:nvPicPr>
            <p:cNvPr id="129" name="Google Shape;129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5402" y="2948107"/>
              <a:ext cx="1700625" cy="1700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3"/>
            <p:cNvPicPr preferRelativeResize="0"/>
            <p:nvPr/>
          </p:nvPicPr>
          <p:blipFill rotWithShape="1">
            <a:blip r:embed="rId5">
              <a:alphaModFix/>
            </a:blip>
            <a:srcRect b="0" l="0" r="-8542" t="-8542"/>
            <a:stretch/>
          </p:blipFill>
          <p:spPr>
            <a:xfrm>
              <a:off x="687928" y="4839158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63523" y="1420590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3"/>
            <p:cNvSpPr/>
            <p:nvPr/>
          </p:nvSpPr>
          <p:spPr>
            <a:xfrm>
              <a:off x="2479000" y="2543950"/>
              <a:ext cx="1440000" cy="144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" name="Google Shape;133;p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45675" y="2781348"/>
              <a:ext cx="1106651" cy="1106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3"/>
            <p:cNvSpPr/>
            <p:nvPr/>
          </p:nvSpPr>
          <p:spPr>
            <a:xfrm>
              <a:off x="2334638" y="4213388"/>
              <a:ext cx="1440000" cy="144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" name="Google Shape;135;p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79003" y="4631203"/>
              <a:ext cx="1151268" cy="604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" name="Google Shape;136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63513" y="2747071"/>
            <a:ext cx="2367142" cy="2367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2623" y="2009550"/>
            <a:ext cx="4848000" cy="36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4"/>
          <p:cNvGrpSpPr/>
          <p:nvPr/>
        </p:nvGrpSpPr>
        <p:grpSpPr>
          <a:xfrm>
            <a:off x="2098999" y="2139700"/>
            <a:ext cx="8050861" cy="3599885"/>
            <a:chOff x="2630824" y="1523176"/>
            <a:chExt cx="6457737" cy="3900623"/>
          </a:xfrm>
        </p:grpSpPr>
        <p:grpSp>
          <p:nvGrpSpPr>
            <p:cNvPr id="144" name="Google Shape;144;p4"/>
            <p:cNvGrpSpPr/>
            <p:nvPr/>
          </p:nvGrpSpPr>
          <p:grpSpPr>
            <a:xfrm>
              <a:off x="3447061" y="1523176"/>
              <a:ext cx="5641500" cy="1013100"/>
              <a:chOff x="457710" y="1574800"/>
              <a:chExt cx="5641500" cy="1013100"/>
            </a:xfrm>
          </p:grpSpPr>
          <p:sp>
            <p:nvSpPr>
              <p:cNvPr id="145" name="Google Shape;145;p4"/>
              <p:cNvSpPr/>
              <p:nvPr/>
            </p:nvSpPr>
            <p:spPr>
              <a:xfrm>
                <a:off x="457710" y="1574800"/>
                <a:ext cx="5641500" cy="101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4"/>
              <p:cNvSpPr txBox="1"/>
              <p:nvPr/>
            </p:nvSpPr>
            <p:spPr>
              <a:xfrm>
                <a:off x="1127918" y="1712223"/>
                <a:ext cx="4470900" cy="76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000">
                    <a:solidFill>
                      <a:schemeClr val="dk1"/>
                    </a:solidFill>
                  </a:rPr>
                  <a:t>역</a:t>
                </a:r>
                <a:r>
                  <a:rPr lang="ko-KR" sz="4000">
                    <a:solidFill>
                      <a:schemeClr val="dk1"/>
                    </a:solidFill>
                  </a:rPr>
                  <a:t>할 분담 및 기능구현 </a:t>
                </a:r>
                <a:endParaRPr/>
              </a:p>
            </p:txBody>
          </p:sp>
        </p:grpSp>
        <p:grpSp>
          <p:nvGrpSpPr>
            <p:cNvPr id="147" name="Google Shape;147;p4"/>
            <p:cNvGrpSpPr/>
            <p:nvPr/>
          </p:nvGrpSpPr>
          <p:grpSpPr>
            <a:xfrm>
              <a:off x="3447061" y="2966937"/>
              <a:ext cx="5641500" cy="1013100"/>
              <a:chOff x="457710" y="2902647"/>
              <a:chExt cx="5641500" cy="1013100"/>
            </a:xfrm>
          </p:grpSpPr>
          <p:sp>
            <p:nvSpPr>
              <p:cNvPr id="148" name="Google Shape;148;p4"/>
              <p:cNvSpPr/>
              <p:nvPr/>
            </p:nvSpPr>
            <p:spPr>
              <a:xfrm>
                <a:off x="457710" y="2902647"/>
                <a:ext cx="5641500" cy="101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 txBox="1"/>
              <p:nvPr/>
            </p:nvSpPr>
            <p:spPr>
              <a:xfrm>
                <a:off x="1034772" y="3025659"/>
                <a:ext cx="4844700" cy="767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000">
                    <a:solidFill>
                      <a:schemeClr val="dk1"/>
                    </a:solidFill>
                  </a:rPr>
                  <a:t>기능 구현 및 디테일 수정</a:t>
                </a:r>
                <a:endParaRPr/>
              </a:p>
            </p:txBody>
          </p:sp>
        </p:grpSp>
        <p:grpSp>
          <p:nvGrpSpPr>
            <p:cNvPr id="150" name="Google Shape;150;p4"/>
            <p:cNvGrpSpPr/>
            <p:nvPr/>
          </p:nvGrpSpPr>
          <p:grpSpPr>
            <a:xfrm>
              <a:off x="3447061" y="4410699"/>
              <a:ext cx="5641500" cy="1013100"/>
              <a:chOff x="457710" y="4230494"/>
              <a:chExt cx="5641500" cy="1013100"/>
            </a:xfrm>
          </p:grpSpPr>
          <p:sp>
            <p:nvSpPr>
              <p:cNvPr id="151" name="Google Shape;151;p4"/>
              <p:cNvSpPr/>
              <p:nvPr/>
            </p:nvSpPr>
            <p:spPr>
              <a:xfrm>
                <a:off x="457710" y="4230494"/>
                <a:ext cx="5641500" cy="1013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 txBox="1"/>
              <p:nvPr/>
            </p:nvSpPr>
            <p:spPr>
              <a:xfrm>
                <a:off x="1127918" y="4339070"/>
                <a:ext cx="4658400" cy="7671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4000">
                    <a:solidFill>
                      <a:schemeClr val="dk1"/>
                    </a:solidFill>
                  </a:rPr>
                  <a:t>오류 해결 및 발표</a:t>
                </a:r>
                <a:endParaRPr/>
              </a:p>
            </p:txBody>
          </p:sp>
        </p:grpSp>
        <p:sp>
          <p:nvSpPr>
            <p:cNvPr id="153" name="Google Shape;153;p4"/>
            <p:cNvSpPr/>
            <p:nvPr/>
          </p:nvSpPr>
          <p:spPr>
            <a:xfrm>
              <a:off x="2631727" y="1523176"/>
              <a:ext cx="1155000" cy="101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2631727" y="2966936"/>
              <a:ext cx="1154700" cy="101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2631727" y="4410697"/>
              <a:ext cx="1154700" cy="1013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2630824" y="1696124"/>
              <a:ext cx="11322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chemeClr val="lt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1/24</a:t>
              </a:r>
              <a:endParaRPr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endParaRPr>
            </a:p>
          </p:txBody>
        </p:sp>
      </p:grp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960000">
            <a:off x="9587427" y="2963168"/>
            <a:ext cx="108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87427" y="4367671"/>
            <a:ext cx="108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"/>
          <p:cNvSpPr txBox="1"/>
          <p:nvPr/>
        </p:nvSpPr>
        <p:spPr>
          <a:xfrm>
            <a:off x="2098996" y="3585625"/>
            <a:ext cx="141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1/25</a:t>
            </a:r>
            <a:endParaRPr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2098996" y="4911250"/>
            <a:ext cx="1411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1/26</a:t>
            </a:r>
            <a:endParaRPr sz="40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40001">
            <a:off x="9586360" y="1603705"/>
            <a:ext cx="108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descr="붓놀림" id="162" name="Google Shape;162;p4"/>
          <p:cNvSpPr/>
          <p:nvPr/>
        </p:nvSpPr>
        <p:spPr>
          <a:xfrm>
            <a:off x="-183890" y="162350"/>
            <a:ext cx="6279378" cy="1117432"/>
          </a:xfrm>
          <a:custGeom>
            <a:rect b="b" l="l" r="r" t="t"/>
            <a:pathLst>
              <a:path extrusionOk="0" h="457495" w="3431354">
                <a:moveTo>
                  <a:pt x="60981" y="424272"/>
                </a:moveTo>
                <a:cubicBezTo>
                  <a:pt x="43674" y="422739"/>
                  <a:pt x="25396" y="421853"/>
                  <a:pt x="14804" y="412661"/>
                </a:cubicBezTo>
                <a:cubicBezTo>
                  <a:pt x="33502" y="411642"/>
                  <a:pt x="47665" y="415471"/>
                  <a:pt x="60981" y="424272"/>
                </a:cubicBezTo>
                <a:close/>
                <a:moveTo>
                  <a:pt x="61324" y="424472"/>
                </a:moveTo>
                <a:cubicBezTo>
                  <a:pt x="61391" y="424425"/>
                  <a:pt x="61515" y="424386"/>
                  <a:pt x="61591" y="424348"/>
                </a:cubicBezTo>
                <a:cubicBezTo>
                  <a:pt x="61353" y="424339"/>
                  <a:pt x="61181" y="424301"/>
                  <a:pt x="60981" y="424272"/>
                </a:cubicBezTo>
                <a:cubicBezTo>
                  <a:pt x="61115" y="424367"/>
                  <a:pt x="61219" y="424386"/>
                  <a:pt x="61324" y="424472"/>
                </a:cubicBezTo>
                <a:close/>
                <a:moveTo>
                  <a:pt x="3418544" y="13002"/>
                </a:moveTo>
                <a:cubicBezTo>
                  <a:pt x="3414219" y="13183"/>
                  <a:pt x="3409295" y="13364"/>
                  <a:pt x="3404304" y="13573"/>
                </a:cubicBezTo>
                <a:cubicBezTo>
                  <a:pt x="3409067" y="13849"/>
                  <a:pt x="3413924" y="13878"/>
                  <a:pt x="3418544" y="13002"/>
                </a:cubicBezTo>
                <a:close/>
                <a:moveTo>
                  <a:pt x="899438" y="450895"/>
                </a:moveTo>
                <a:lnTo>
                  <a:pt x="902077" y="435674"/>
                </a:lnTo>
                <a:cubicBezTo>
                  <a:pt x="943130" y="435455"/>
                  <a:pt x="914031" y="453095"/>
                  <a:pt x="951978" y="449332"/>
                </a:cubicBezTo>
                <a:cubicBezTo>
                  <a:pt x="966828" y="427796"/>
                  <a:pt x="1015024" y="451561"/>
                  <a:pt x="1028140" y="440122"/>
                </a:cubicBezTo>
                <a:cubicBezTo>
                  <a:pt x="1027845" y="441836"/>
                  <a:pt x="1046428" y="442484"/>
                  <a:pt x="1045247" y="449228"/>
                </a:cubicBezTo>
                <a:cubicBezTo>
                  <a:pt x="1050934" y="437531"/>
                  <a:pt x="1064364" y="446513"/>
                  <a:pt x="1076080" y="443522"/>
                </a:cubicBezTo>
                <a:cubicBezTo>
                  <a:pt x="1080328" y="440274"/>
                  <a:pt x="1072965" y="440027"/>
                  <a:pt x="1069784" y="436502"/>
                </a:cubicBezTo>
                <a:lnTo>
                  <a:pt x="1096635" y="432368"/>
                </a:lnTo>
                <a:cubicBezTo>
                  <a:pt x="1107131" y="436131"/>
                  <a:pt x="1109722" y="443008"/>
                  <a:pt x="1098311" y="444284"/>
                </a:cubicBezTo>
                <a:cubicBezTo>
                  <a:pt x="1168482" y="448475"/>
                  <a:pt x="1505352" y="459677"/>
                  <a:pt x="1580943" y="453838"/>
                </a:cubicBezTo>
                <a:cubicBezTo>
                  <a:pt x="1571227" y="445008"/>
                  <a:pt x="1547891" y="450971"/>
                  <a:pt x="1539023" y="437083"/>
                </a:cubicBezTo>
                <a:cubicBezTo>
                  <a:pt x="1559007" y="429301"/>
                  <a:pt x="1568446" y="439807"/>
                  <a:pt x="1577257" y="431625"/>
                </a:cubicBezTo>
                <a:cubicBezTo>
                  <a:pt x="1584924" y="452276"/>
                  <a:pt x="1621176" y="436569"/>
                  <a:pt x="1636302" y="457495"/>
                </a:cubicBezTo>
                <a:lnTo>
                  <a:pt x="1642036" y="445789"/>
                </a:lnTo>
                <a:lnTo>
                  <a:pt x="1651971" y="452952"/>
                </a:lnTo>
                <a:cubicBezTo>
                  <a:pt x="1739858" y="440769"/>
                  <a:pt x="1672049" y="447008"/>
                  <a:pt x="1749964" y="449771"/>
                </a:cubicBezTo>
                <a:cubicBezTo>
                  <a:pt x="1795055" y="447970"/>
                  <a:pt x="1816486" y="431730"/>
                  <a:pt x="1841575" y="437712"/>
                </a:cubicBezTo>
                <a:cubicBezTo>
                  <a:pt x="1837851" y="437588"/>
                  <a:pt x="1827907" y="430425"/>
                  <a:pt x="1839584" y="427434"/>
                </a:cubicBezTo>
                <a:cubicBezTo>
                  <a:pt x="1841575" y="437712"/>
                  <a:pt x="1870684" y="420062"/>
                  <a:pt x="1876370" y="430435"/>
                </a:cubicBezTo>
                <a:cubicBezTo>
                  <a:pt x="1887810" y="429140"/>
                  <a:pt x="1924881" y="430463"/>
                  <a:pt x="1912336" y="416414"/>
                </a:cubicBezTo>
                <a:cubicBezTo>
                  <a:pt x="1918632" y="423424"/>
                  <a:pt x="1951703" y="426301"/>
                  <a:pt x="1932015" y="432388"/>
                </a:cubicBezTo>
                <a:cubicBezTo>
                  <a:pt x="1943169" y="432797"/>
                  <a:pt x="1953980" y="434864"/>
                  <a:pt x="1962009" y="431768"/>
                </a:cubicBezTo>
                <a:lnTo>
                  <a:pt x="1947684" y="427854"/>
                </a:lnTo>
                <a:cubicBezTo>
                  <a:pt x="1985365" y="425815"/>
                  <a:pt x="2005891" y="436693"/>
                  <a:pt x="2030437" y="423977"/>
                </a:cubicBezTo>
                <a:lnTo>
                  <a:pt x="2016511" y="418395"/>
                </a:lnTo>
                <a:cubicBezTo>
                  <a:pt x="2039038" y="417509"/>
                  <a:pt x="2057878" y="416452"/>
                  <a:pt x="2066718" y="430349"/>
                </a:cubicBezTo>
                <a:lnTo>
                  <a:pt x="2043591" y="434626"/>
                </a:lnTo>
                <a:cubicBezTo>
                  <a:pt x="2080948" y="434264"/>
                  <a:pt x="2103484" y="433359"/>
                  <a:pt x="2134621" y="425958"/>
                </a:cubicBezTo>
                <a:lnTo>
                  <a:pt x="2123506" y="425577"/>
                </a:lnTo>
                <a:cubicBezTo>
                  <a:pt x="2163178" y="411690"/>
                  <a:pt x="2370699" y="400222"/>
                  <a:pt x="2407246" y="382838"/>
                </a:cubicBezTo>
                <a:lnTo>
                  <a:pt x="2390415" y="372046"/>
                </a:lnTo>
                <a:lnTo>
                  <a:pt x="2421848" y="362960"/>
                </a:lnTo>
                <a:cubicBezTo>
                  <a:pt x="2418124" y="362826"/>
                  <a:pt x="2406675" y="397993"/>
                  <a:pt x="2403560" y="394478"/>
                </a:cubicBezTo>
                <a:cubicBezTo>
                  <a:pt x="2470911" y="393478"/>
                  <a:pt x="2821279" y="385105"/>
                  <a:pt x="2883486" y="392373"/>
                </a:cubicBezTo>
                <a:cubicBezTo>
                  <a:pt x="2908585" y="398355"/>
                  <a:pt x="2888001" y="409508"/>
                  <a:pt x="2887716" y="411213"/>
                </a:cubicBezTo>
                <a:cubicBezTo>
                  <a:pt x="2918262" y="407184"/>
                  <a:pt x="2900889" y="399774"/>
                  <a:pt x="2926863" y="400698"/>
                </a:cubicBezTo>
                <a:cubicBezTo>
                  <a:pt x="2933950" y="402641"/>
                  <a:pt x="2925396" y="409156"/>
                  <a:pt x="2921406" y="410699"/>
                </a:cubicBezTo>
                <a:cubicBezTo>
                  <a:pt x="2932788" y="409423"/>
                  <a:pt x="2943342" y="413156"/>
                  <a:pt x="2944208" y="408118"/>
                </a:cubicBezTo>
                <a:cubicBezTo>
                  <a:pt x="2929978" y="404203"/>
                  <a:pt x="2935998" y="390830"/>
                  <a:pt x="2929978" y="382134"/>
                </a:cubicBezTo>
                <a:lnTo>
                  <a:pt x="2963382" y="383296"/>
                </a:lnTo>
                <a:lnTo>
                  <a:pt x="2961896" y="391744"/>
                </a:lnTo>
                <a:cubicBezTo>
                  <a:pt x="2969345" y="392001"/>
                  <a:pt x="2980784" y="368637"/>
                  <a:pt x="3013598" y="373180"/>
                </a:cubicBezTo>
                <a:cubicBezTo>
                  <a:pt x="3068957" y="376838"/>
                  <a:pt x="3129089" y="373875"/>
                  <a:pt x="3184762" y="375828"/>
                </a:cubicBezTo>
                <a:cubicBezTo>
                  <a:pt x="3183895" y="380895"/>
                  <a:pt x="3172208" y="383886"/>
                  <a:pt x="3160493" y="386858"/>
                </a:cubicBezTo>
                <a:cubicBezTo>
                  <a:pt x="3167960" y="387115"/>
                  <a:pt x="3179333" y="385820"/>
                  <a:pt x="3186210" y="389458"/>
                </a:cubicBezTo>
                <a:cubicBezTo>
                  <a:pt x="3172761" y="380505"/>
                  <a:pt x="3209575" y="383496"/>
                  <a:pt x="3199059" y="379724"/>
                </a:cubicBezTo>
                <a:cubicBezTo>
                  <a:pt x="3239836" y="359074"/>
                  <a:pt x="3292585" y="377933"/>
                  <a:pt x="3328580" y="363912"/>
                </a:cubicBezTo>
                <a:cubicBezTo>
                  <a:pt x="3331723" y="345339"/>
                  <a:pt x="3405647" y="44815"/>
                  <a:pt x="3405647" y="22727"/>
                </a:cubicBezTo>
                <a:cubicBezTo>
                  <a:pt x="3416820" y="23127"/>
                  <a:pt x="3427935" y="23527"/>
                  <a:pt x="3431355" y="25346"/>
                </a:cubicBezTo>
                <a:cubicBezTo>
                  <a:pt x="3428469" y="20155"/>
                  <a:pt x="3406504" y="17669"/>
                  <a:pt x="3394836" y="20641"/>
                </a:cubicBezTo>
                <a:lnTo>
                  <a:pt x="3392826" y="32480"/>
                </a:lnTo>
                <a:cubicBezTo>
                  <a:pt x="3365966" y="36633"/>
                  <a:pt x="3386530" y="25451"/>
                  <a:pt x="3360318" y="26251"/>
                </a:cubicBezTo>
                <a:cubicBezTo>
                  <a:pt x="3358917" y="16564"/>
                  <a:pt x="3383044" y="14497"/>
                  <a:pt x="3404294" y="13564"/>
                </a:cubicBezTo>
                <a:cubicBezTo>
                  <a:pt x="3385159" y="12440"/>
                  <a:pt x="3366109" y="5382"/>
                  <a:pt x="3358317" y="15983"/>
                </a:cubicBezTo>
                <a:cubicBezTo>
                  <a:pt x="3340334" y="11954"/>
                  <a:pt x="3360318" y="4143"/>
                  <a:pt x="3338658" y="0"/>
                </a:cubicBezTo>
                <a:cubicBezTo>
                  <a:pt x="3323237" y="2848"/>
                  <a:pt x="3302968" y="12325"/>
                  <a:pt x="3285251" y="6601"/>
                </a:cubicBezTo>
                <a:lnTo>
                  <a:pt x="3285565" y="4896"/>
                </a:lnTo>
                <a:cubicBezTo>
                  <a:pt x="3242484" y="-5105"/>
                  <a:pt x="3219652" y="19583"/>
                  <a:pt x="3180295" y="9697"/>
                </a:cubicBezTo>
                <a:lnTo>
                  <a:pt x="3184534" y="6458"/>
                </a:lnTo>
                <a:cubicBezTo>
                  <a:pt x="3170617" y="857"/>
                  <a:pt x="3143224" y="8382"/>
                  <a:pt x="3118125" y="2410"/>
                </a:cubicBezTo>
                <a:cubicBezTo>
                  <a:pt x="3125288" y="4363"/>
                  <a:pt x="3131508" y="11373"/>
                  <a:pt x="3116420" y="12525"/>
                </a:cubicBezTo>
                <a:cubicBezTo>
                  <a:pt x="3087560" y="6420"/>
                  <a:pt x="3067871" y="12525"/>
                  <a:pt x="3046774" y="4982"/>
                </a:cubicBezTo>
                <a:lnTo>
                  <a:pt x="3026523" y="14469"/>
                </a:lnTo>
                <a:cubicBezTo>
                  <a:pt x="2926044" y="12621"/>
                  <a:pt x="2529166" y="26099"/>
                  <a:pt x="2428230" y="27613"/>
                </a:cubicBezTo>
                <a:lnTo>
                  <a:pt x="2432182" y="26099"/>
                </a:lnTo>
                <a:cubicBezTo>
                  <a:pt x="2278392" y="30842"/>
                  <a:pt x="1962705" y="30099"/>
                  <a:pt x="1803761" y="43167"/>
                </a:cubicBezTo>
                <a:cubicBezTo>
                  <a:pt x="1779177" y="33833"/>
                  <a:pt x="1745278" y="36024"/>
                  <a:pt x="1719627" y="33414"/>
                </a:cubicBezTo>
                <a:cubicBezTo>
                  <a:pt x="1733886" y="37309"/>
                  <a:pt x="1728999" y="43929"/>
                  <a:pt x="1717865" y="43548"/>
                </a:cubicBezTo>
                <a:cubicBezTo>
                  <a:pt x="1639721" y="42472"/>
                  <a:pt x="1712588" y="50006"/>
                  <a:pt x="1633559" y="53997"/>
                </a:cubicBezTo>
                <a:cubicBezTo>
                  <a:pt x="1542557" y="62684"/>
                  <a:pt x="1194313" y="52797"/>
                  <a:pt x="1113532" y="44844"/>
                </a:cubicBezTo>
                <a:cubicBezTo>
                  <a:pt x="1070145" y="58607"/>
                  <a:pt x="1015977" y="48197"/>
                  <a:pt x="973467" y="56902"/>
                </a:cubicBezTo>
                <a:lnTo>
                  <a:pt x="977743" y="53654"/>
                </a:lnTo>
                <a:cubicBezTo>
                  <a:pt x="932090" y="58836"/>
                  <a:pt x="673648" y="46082"/>
                  <a:pt x="620585" y="51006"/>
                </a:cubicBezTo>
                <a:lnTo>
                  <a:pt x="627719" y="52978"/>
                </a:lnTo>
                <a:cubicBezTo>
                  <a:pt x="581446" y="61522"/>
                  <a:pt x="587752" y="46463"/>
                  <a:pt x="551290" y="41777"/>
                </a:cubicBezTo>
                <a:cubicBezTo>
                  <a:pt x="556081" y="57217"/>
                  <a:pt x="516429" y="65989"/>
                  <a:pt x="501312" y="67151"/>
                </a:cubicBezTo>
                <a:lnTo>
                  <a:pt x="501884" y="63770"/>
                </a:lnTo>
                <a:cubicBezTo>
                  <a:pt x="479081" y="66370"/>
                  <a:pt x="427427" y="79781"/>
                  <a:pt x="389775" y="81858"/>
                </a:cubicBezTo>
                <a:lnTo>
                  <a:pt x="391251" y="73409"/>
                </a:lnTo>
                <a:cubicBezTo>
                  <a:pt x="359847" y="82487"/>
                  <a:pt x="300802" y="78715"/>
                  <a:pt x="278227" y="79601"/>
                </a:cubicBezTo>
                <a:cubicBezTo>
                  <a:pt x="226611" y="76105"/>
                  <a:pt x="147001" y="61398"/>
                  <a:pt x="77983" y="72562"/>
                </a:cubicBezTo>
                <a:lnTo>
                  <a:pt x="33397" y="48482"/>
                </a:lnTo>
                <a:lnTo>
                  <a:pt x="26872" y="50873"/>
                </a:lnTo>
                <a:cubicBezTo>
                  <a:pt x="26872" y="50873"/>
                  <a:pt x="-44937" y="341643"/>
                  <a:pt x="46217" y="403574"/>
                </a:cubicBezTo>
                <a:lnTo>
                  <a:pt x="44770" y="412004"/>
                </a:lnTo>
                <a:lnTo>
                  <a:pt x="62791" y="410918"/>
                </a:lnTo>
                <a:cubicBezTo>
                  <a:pt x="84413" y="415071"/>
                  <a:pt x="94414" y="405298"/>
                  <a:pt x="92947" y="413709"/>
                </a:cubicBezTo>
                <a:lnTo>
                  <a:pt x="63324" y="412680"/>
                </a:lnTo>
                <a:cubicBezTo>
                  <a:pt x="85051" y="415119"/>
                  <a:pt x="69878" y="419595"/>
                  <a:pt x="61591" y="424367"/>
                </a:cubicBezTo>
                <a:cubicBezTo>
                  <a:pt x="70659" y="425177"/>
                  <a:pt x="79469" y="426196"/>
                  <a:pt x="86689" y="428778"/>
                </a:cubicBezTo>
                <a:cubicBezTo>
                  <a:pt x="90966" y="425539"/>
                  <a:pt x="83546" y="425282"/>
                  <a:pt x="80165" y="423443"/>
                </a:cubicBezTo>
                <a:cubicBezTo>
                  <a:pt x="91852" y="420472"/>
                  <a:pt x="108130" y="412547"/>
                  <a:pt x="122360" y="416433"/>
                </a:cubicBezTo>
                <a:cubicBezTo>
                  <a:pt x="144611" y="417224"/>
                  <a:pt x="123780" y="430092"/>
                  <a:pt x="149745" y="431006"/>
                </a:cubicBezTo>
                <a:cubicBezTo>
                  <a:pt x="286667" y="437531"/>
                  <a:pt x="419331" y="447304"/>
                  <a:pt x="557720" y="445399"/>
                </a:cubicBezTo>
                <a:cubicBezTo>
                  <a:pt x="560863" y="448894"/>
                  <a:pt x="557119" y="448771"/>
                  <a:pt x="553119" y="450342"/>
                </a:cubicBezTo>
                <a:cubicBezTo>
                  <a:pt x="594810" y="446704"/>
                  <a:pt x="631872" y="448018"/>
                  <a:pt x="669829" y="444246"/>
                </a:cubicBezTo>
                <a:cubicBezTo>
                  <a:pt x="680373" y="448018"/>
                  <a:pt x="683249" y="453219"/>
                  <a:pt x="686374" y="456724"/>
                </a:cubicBezTo>
                <a:cubicBezTo>
                  <a:pt x="680097" y="449714"/>
                  <a:pt x="896019" y="449075"/>
                  <a:pt x="899438" y="450895"/>
                </a:cubicBezTo>
                <a:close/>
              </a:path>
            </a:pathLst>
          </a:custGeom>
          <a:solidFill>
            <a:srgbClr val="FFC1C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"/>
          <p:cNvSpPr txBox="1"/>
          <p:nvPr/>
        </p:nvSpPr>
        <p:spPr>
          <a:xfrm>
            <a:off x="305899" y="289375"/>
            <a:ext cx="46971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5000">
                <a:solidFill>
                  <a:srgbClr val="3F3F3F"/>
                </a:solidFill>
              </a:rPr>
              <a:t>프로젝트 일정</a:t>
            </a:r>
            <a:endParaRPr b="1" sz="50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3F3F3F"/>
              </a:solidFill>
            </a:endParaRPr>
          </a:p>
        </p:txBody>
      </p:sp>
      <p:sp>
        <p:nvSpPr>
          <p:cNvPr id="164" name="Google Shape;164;p4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붓놀림" id="169" name="Google Shape;169;p5"/>
          <p:cNvSpPr/>
          <p:nvPr/>
        </p:nvSpPr>
        <p:spPr>
          <a:xfrm>
            <a:off x="-183890" y="162350"/>
            <a:ext cx="6279378" cy="1117432"/>
          </a:xfrm>
          <a:custGeom>
            <a:rect b="b" l="l" r="r" t="t"/>
            <a:pathLst>
              <a:path extrusionOk="0" h="457495" w="3431354">
                <a:moveTo>
                  <a:pt x="60981" y="424272"/>
                </a:moveTo>
                <a:cubicBezTo>
                  <a:pt x="43674" y="422739"/>
                  <a:pt x="25396" y="421853"/>
                  <a:pt x="14804" y="412661"/>
                </a:cubicBezTo>
                <a:cubicBezTo>
                  <a:pt x="33502" y="411642"/>
                  <a:pt x="47665" y="415471"/>
                  <a:pt x="60981" y="424272"/>
                </a:cubicBezTo>
                <a:close/>
                <a:moveTo>
                  <a:pt x="61324" y="424472"/>
                </a:moveTo>
                <a:cubicBezTo>
                  <a:pt x="61391" y="424425"/>
                  <a:pt x="61515" y="424386"/>
                  <a:pt x="61591" y="424348"/>
                </a:cubicBezTo>
                <a:cubicBezTo>
                  <a:pt x="61353" y="424339"/>
                  <a:pt x="61181" y="424301"/>
                  <a:pt x="60981" y="424272"/>
                </a:cubicBezTo>
                <a:cubicBezTo>
                  <a:pt x="61115" y="424367"/>
                  <a:pt x="61219" y="424386"/>
                  <a:pt x="61324" y="424472"/>
                </a:cubicBezTo>
                <a:close/>
                <a:moveTo>
                  <a:pt x="3418544" y="13002"/>
                </a:moveTo>
                <a:cubicBezTo>
                  <a:pt x="3414219" y="13183"/>
                  <a:pt x="3409295" y="13364"/>
                  <a:pt x="3404304" y="13573"/>
                </a:cubicBezTo>
                <a:cubicBezTo>
                  <a:pt x="3409067" y="13849"/>
                  <a:pt x="3413924" y="13878"/>
                  <a:pt x="3418544" y="13002"/>
                </a:cubicBezTo>
                <a:close/>
                <a:moveTo>
                  <a:pt x="899438" y="450895"/>
                </a:moveTo>
                <a:lnTo>
                  <a:pt x="902077" y="435674"/>
                </a:lnTo>
                <a:cubicBezTo>
                  <a:pt x="943130" y="435455"/>
                  <a:pt x="914031" y="453095"/>
                  <a:pt x="951978" y="449332"/>
                </a:cubicBezTo>
                <a:cubicBezTo>
                  <a:pt x="966828" y="427796"/>
                  <a:pt x="1015024" y="451561"/>
                  <a:pt x="1028140" y="440122"/>
                </a:cubicBezTo>
                <a:cubicBezTo>
                  <a:pt x="1027845" y="441836"/>
                  <a:pt x="1046428" y="442484"/>
                  <a:pt x="1045247" y="449228"/>
                </a:cubicBezTo>
                <a:cubicBezTo>
                  <a:pt x="1050934" y="437531"/>
                  <a:pt x="1064364" y="446513"/>
                  <a:pt x="1076080" y="443522"/>
                </a:cubicBezTo>
                <a:cubicBezTo>
                  <a:pt x="1080328" y="440274"/>
                  <a:pt x="1072965" y="440027"/>
                  <a:pt x="1069784" y="436502"/>
                </a:cubicBezTo>
                <a:lnTo>
                  <a:pt x="1096635" y="432368"/>
                </a:lnTo>
                <a:cubicBezTo>
                  <a:pt x="1107131" y="436131"/>
                  <a:pt x="1109722" y="443008"/>
                  <a:pt x="1098311" y="444284"/>
                </a:cubicBezTo>
                <a:cubicBezTo>
                  <a:pt x="1168482" y="448475"/>
                  <a:pt x="1505352" y="459677"/>
                  <a:pt x="1580943" y="453838"/>
                </a:cubicBezTo>
                <a:cubicBezTo>
                  <a:pt x="1571227" y="445008"/>
                  <a:pt x="1547891" y="450971"/>
                  <a:pt x="1539023" y="437083"/>
                </a:cubicBezTo>
                <a:cubicBezTo>
                  <a:pt x="1559007" y="429301"/>
                  <a:pt x="1568446" y="439807"/>
                  <a:pt x="1577257" y="431625"/>
                </a:cubicBezTo>
                <a:cubicBezTo>
                  <a:pt x="1584924" y="452276"/>
                  <a:pt x="1621176" y="436569"/>
                  <a:pt x="1636302" y="457495"/>
                </a:cubicBezTo>
                <a:lnTo>
                  <a:pt x="1642036" y="445789"/>
                </a:lnTo>
                <a:lnTo>
                  <a:pt x="1651971" y="452952"/>
                </a:lnTo>
                <a:cubicBezTo>
                  <a:pt x="1739858" y="440769"/>
                  <a:pt x="1672049" y="447008"/>
                  <a:pt x="1749964" y="449771"/>
                </a:cubicBezTo>
                <a:cubicBezTo>
                  <a:pt x="1795055" y="447970"/>
                  <a:pt x="1816486" y="431730"/>
                  <a:pt x="1841575" y="437712"/>
                </a:cubicBezTo>
                <a:cubicBezTo>
                  <a:pt x="1837851" y="437588"/>
                  <a:pt x="1827907" y="430425"/>
                  <a:pt x="1839584" y="427434"/>
                </a:cubicBezTo>
                <a:cubicBezTo>
                  <a:pt x="1841575" y="437712"/>
                  <a:pt x="1870684" y="420062"/>
                  <a:pt x="1876370" y="430435"/>
                </a:cubicBezTo>
                <a:cubicBezTo>
                  <a:pt x="1887810" y="429140"/>
                  <a:pt x="1924881" y="430463"/>
                  <a:pt x="1912336" y="416414"/>
                </a:cubicBezTo>
                <a:cubicBezTo>
                  <a:pt x="1918632" y="423424"/>
                  <a:pt x="1951703" y="426301"/>
                  <a:pt x="1932015" y="432388"/>
                </a:cubicBezTo>
                <a:cubicBezTo>
                  <a:pt x="1943169" y="432797"/>
                  <a:pt x="1953980" y="434864"/>
                  <a:pt x="1962009" y="431768"/>
                </a:cubicBezTo>
                <a:lnTo>
                  <a:pt x="1947684" y="427854"/>
                </a:lnTo>
                <a:cubicBezTo>
                  <a:pt x="1985365" y="425815"/>
                  <a:pt x="2005891" y="436693"/>
                  <a:pt x="2030437" y="423977"/>
                </a:cubicBezTo>
                <a:lnTo>
                  <a:pt x="2016511" y="418395"/>
                </a:lnTo>
                <a:cubicBezTo>
                  <a:pt x="2039038" y="417509"/>
                  <a:pt x="2057878" y="416452"/>
                  <a:pt x="2066718" y="430349"/>
                </a:cubicBezTo>
                <a:lnTo>
                  <a:pt x="2043591" y="434626"/>
                </a:lnTo>
                <a:cubicBezTo>
                  <a:pt x="2080948" y="434264"/>
                  <a:pt x="2103484" y="433359"/>
                  <a:pt x="2134621" y="425958"/>
                </a:cubicBezTo>
                <a:lnTo>
                  <a:pt x="2123506" y="425577"/>
                </a:lnTo>
                <a:cubicBezTo>
                  <a:pt x="2163178" y="411690"/>
                  <a:pt x="2370699" y="400222"/>
                  <a:pt x="2407246" y="382838"/>
                </a:cubicBezTo>
                <a:lnTo>
                  <a:pt x="2390415" y="372046"/>
                </a:lnTo>
                <a:lnTo>
                  <a:pt x="2421848" y="362960"/>
                </a:lnTo>
                <a:cubicBezTo>
                  <a:pt x="2418124" y="362826"/>
                  <a:pt x="2406675" y="397993"/>
                  <a:pt x="2403560" y="394478"/>
                </a:cubicBezTo>
                <a:cubicBezTo>
                  <a:pt x="2470911" y="393478"/>
                  <a:pt x="2821279" y="385105"/>
                  <a:pt x="2883486" y="392373"/>
                </a:cubicBezTo>
                <a:cubicBezTo>
                  <a:pt x="2908585" y="398355"/>
                  <a:pt x="2888001" y="409508"/>
                  <a:pt x="2887716" y="411213"/>
                </a:cubicBezTo>
                <a:cubicBezTo>
                  <a:pt x="2918262" y="407184"/>
                  <a:pt x="2900889" y="399774"/>
                  <a:pt x="2926863" y="400698"/>
                </a:cubicBezTo>
                <a:cubicBezTo>
                  <a:pt x="2933950" y="402641"/>
                  <a:pt x="2925396" y="409156"/>
                  <a:pt x="2921406" y="410699"/>
                </a:cubicBezTo>
                <a:cubicBezTo>
                  <a:pt x="2932788" y="409423"/>
                  <a:pt x="2943342" y="413156"/>
                  <a:pt x="2944208" y="408118"/>
                </a:cubicBezTo>
                <a:cubicBezTo>
                  <a:pt x="2929978" y="404203"/>
                  <a:pt x="2935998" y="390830"/>
                  <a:pt x="2929978" y="382134"/>
                </a:cubicBezTo>
                <a:lnTo>
                  <a:pt x="2963382" y="383296"/>
                </a:lnTo>
                <a:lnTo>
                  <a:pt x="2961896" y="391744"/>
                </a:lnTo>
                <a:cubicBezTo>
                  <a:pt x="2969345" y="392001"/>
                  <a:pt x="2980784" y="368637"/>
                  <a:pt x="3013598" y="373180"/>
                </a:cubicBezTo>
                <a:cubicBezTo>
                  <a:pt x="3068957" y="376838"/>
                  <a:pt x="3129089" y="373875"/>
                  <a:pt x="3184762" y="375828"/>
                </a:cubicBezTo>
                <a:cubicBezTo>
                  <a:pt x="3183895" y="380895"/>
                  <a:pt x="3172208" y="383886"/>
                  <a:pt x="3160493" y="386858"/>
                </a:cubicBezTo>
                <a:cubicBezTo>
                  <a:pt x="3167960" y="387115"/>
                  <a:pt x="3179333" y="385820"/>
                  <a:pt x="3186210" y="389458"/>
                </a:cubicBezTo>
                <a:cubicBezTo>
                  <a:pt x="3172761" y="380505"/>
                  <a:pt x="3209575" y="383496"/>
                  <a:pt x="3199059" y="379724"/>
                </a:cubicBezTo>
                <a:cubicBezTo>
                  <a:pt x="3239836" y="359074"/>
                  <a:pt x="3292585" y="377933"/>
                  <a:pt x="3328580" y="363912"/>
                </a:cubicBezTo>
                <a:cubicBezTo>
                  <a:pt x="3331723" y="345339"/>
                  <a:pt x="3405647" y="44815"/>
                  <a:pt x="3405647" y="22727"/>
                </a:cubicBezTo>
                <a:cubicBezTo>
                  <a:pt x="3416820" y="23127"/>
                  <a:pt x="3427935" y="23527"/>
                  <a:pt x="3431355" y="25346"/>
                </a:cubicBezTo>
                <a:cubicBezTo>
                  <a:pt x="3428469" y="20155"/>
                  <a:pt x="3406504" y="17669"/>
                  <a:pt x="3394836" y="20641"/>
                </a:cubicBezTo>
                <a:lnTo>
                  <a:pt x="3392826" y="32480"/>
                </a:lnTo>
                <a:cubicBezTo>
                  <a:pt x="3365966" y="36633"/>
                  <a:pt x="3386530" y="25451"/>
                  <a:pt x="3360318" y="26251"/>
                </a:cubicBezTo>
                <a:cubicBezTo>
                  <a:pt x="3358917" y="16564"/>
                  <a:pt x="3383044" y="14497"/>
                  <a:pt x="3404294" y="13564"/>
                </a:cubicBezTo>
                <a:cubicBezTo>
                  <a:pt x="3385159" y="12440"/>
                  <a:pt x="3366109" y="5382"/>
                  <a:pt x="3358317" y="15983"/>
                </a:cubicBezTo>
                <a:cubicBezTo>
                  <a:pt x="3340334" y="11954"/>
                  <a:pt x="3360318" y="4143"/>
                  <a:pt x="3338658" y="0"/>
                </a:cubicBezTo>
                <a:cubicBezTo>
                  <a:pt x="3323237" y="2848"/>
                  <a:pt x="3302968" y="12325"/>
                  <a:pt x="3285251" y="6601"/>
                </a:cubicBezTo>
                <a:lnTo>
                  <a:pt x="3285565" y="4896"/>
                </a:lnTo>
                <a:cubicBezTo>
                  <a:pt x="3242484" y="-5105"/>
                  <a:pt x="3219652" y="19583"/>
                  <a:pt x="3180295" y="9697"/>
                </a:cubicBezTo>
                <a:lnTo>
                  <a:pt x="3184534" y="6458"/>
                </a:lnTo>
                <a:cubicBezTo>
                  <a:pt x="3170617" y="857"/>
                  <a:pt x="3143224" y="8382"/>
                  <a:pt x="3118125" y="2410"/>
                </a:cubicBezTo>
                <a:cubicBezTo>
                  <a:pt x="3125288" y="4363"/>
                  <a:pt x="3131508" y="11373"/>
                  <a:pt x="3116420" y="12525"/>
                </a:cubicBezTo>
                <a:cubicBezTo>
                  <a:pt x="3087560" y="6420"/>
                  <a:pt x="3067871" y="12525"/>
                  <a:pt x="3046774" y="4982"/>
                </a:cubicBezTo>
                <a:lnTo>
                  <a:pt x="3026523" y="14469"/>
                </a:lnTo>
                <a:cubicBezTo>
                  <a:pt x="2926044" y="12621"/>
                  <a:pt x="2529166" y="26099"/>
                  <a:pt x="2428230" y="27613"/>
                </a:cubicBezTo>
                <a:lnTo>
                  <a:pt x="2432182" y="26099"/>
                </a:lnTo>
                <a:cubicBezTo>
                  <a:pt x="2278392" y="30842"/>
                  <a:pt x="1962705" y="30099"/>
                  <a:pt x="1803761" y="43167"/>
                </a:cubicBezTo>
                <a:cubicBezTo>
                  <a:pt x="1779177" y="33833"/>
                  <a:pt x="1745278" y="36024"/>
                  <a:pt x="1719627" y="33414"/>
                </a:cubicBezTo>
                <a:cubicBezTo>
                  <a:pt x="1733886" y="37309"/>
                  <a:pt x="1728999" y="43929"/>
                  <a:pt x="1717865" y="43548"/>
                </a:cubicBezTo>
                <a:cubicBezTo>
                  <a:pt x="1639721" y="42472"/>
                  <a:pt x="1712588" y="50006"/>
                  <a:pt x="1633559" y="53997"/>
                </a:cubicBezTo>
                <a:cubicBezTo>
                  <a:pt x="1542557" y="62684"/>
                  <a:pt x="1194313" y="52797"/>
                  <a:pt x="1113532" y="44844"/>
                </a:cubicBezTo>
                <a:cubicBezTo>
                  <a:pt x="1070145" y="58607"/>
                  <a:pt x="1015977" y="48197"/>
                  <a:pt x="973467" y="56902"/>
                </a:cubicBezTo>
                <a:lnTo>
                  <a:pt x="977743" y="53654"/>
                </a:lnTo>
                <a:cubicBezTo>
                  <a:pt x="932090" y="58836"/>
                  <a:pt x="673648" y="46082"/>
                  <a:pt x="620585" y="51006"/>
                </a:cubicBezTo>
                <a:lnTo>
                  <a:pt x="627719" y="52978"/>
                </a:lnTo>
                <a:cubicBezTo>
                  <a:pt x="581446" y="61522"/>
                  <a:pt x="587752" y="46463"/>
                  <a:pt x="551290" y="41777"/>
                </a:cubicBezTo>
                <a:cubicBezTo>
                  <a:pt x="556081" y="57217"/>
                  <a:pt x="516429" y="65989"/>
                  <a:pt x="501312" y="67151"/>
                </a:cubicBezTo>
                <a:lnTo>
                  <a:pt x="501884" y="63770"/>
                </a:lnTo>
                <a:cubicBezTo>
                  <a:pt x="479081" y="66370"/>
                  <a:pt x="427427" y="79781"/>
                  <a:pt x="389775" y="81858"/>
                </a:cubicBezTo>
                <a:lnTo>
                  <a:pt x="391251" y="73409"/>
                </a:lnTo>
                <a:cubicBezTo>
                  <a:pt x="359847" y="82487"/>
                  <a:pt x="300802" y="78715"/>
                  <a:pt x="278227" y="79601"/>
                </a:cubicBezTo>
                <a:cubicBezTo>
                  <a:pt x="226611" y="76105"/>
                  <a:pt x="147001" y="61398"/>
                  <a:pt x="77983" y="72562"/>
                </a:cubicBezTo>
                <a:lnTo>
                  <a:pt x="33397" y="48482"/>
                </a:lnTo>
                <a:lnTo>
                  <a:pt x="26872" y="50873"/>
                </a:lnTo>
                <a:cubicBezTo>
                  <a:pt x="26872" y="50873"/>
                  <a:pt x="-44937" y="341643"/>
                  <a:pt x="46217" y="403574"/>
                </a:cubicBezTo>
                <a:lnTo>
                  <a:pt x="44770" y="412004"/>
                </a:lnTo>
                <a:lnTo>
                  <a:pt x="62791" y="410918"/>
                </a:lnTo>
                <a:cubicBezTo>
                  <a:pt x="84413" y="415071"/>
                  <a:pt x="94414" y="405298"/>
                  <a:pt x="92947" y="413709"/>
                </a:cubicBezTo>
                <a:lnTo>
                  <a:pt x="63324" y="412680"/>
                </a:lnTo>
                <a:cubicBezTo>
                  <a:pt x="85051" y="415119"/>
                  <a:pt x="69878" y="419595"/>
                  <a:pt x="61591" y="424367"/>
                </a:cubicBezTo>
                <a:cubicBezTo>
                  <a:pt x="70659" y="425177"/>
                  <a:pt x="79469" y="426196"/>
                  <a:pt x="86689" y="428778"/>
                </a:cubicBezTo>
                <a:cubicBezTo>
                  <a:pt x="90966" y="425539"/>
                  <a:pt x="83546" y="425282"/>
                  <a:pt x="80165" y="423443"/>
                </a:cubicBezTo>
                <a:cubicBezTo>
                  <a:pt x="91852" y="420472"/>
                  <a:pt x="108130" y="412547"/>
                  <a:pt x="122360" y="416433"/>
                </a:cubicBezTo>
                <a:cubicBezTo>
                  <a:pt x="144611" y="417224"/>
                  <a:pt x="123780" y="430092"/>
                  <a:pt x="149745" y="431006"/>
                </a:cubicBezTo>
                <a:cubicBezTo>
                  <a:pt x="286667" y="437531"/>
                  <a:pt x="419331" y="447304"/>
                  <a:pt x="557720" y="445399"/>
                </a:cubicBezTo>
                <a:cubicBezTo>
                  <a:pt x="560863" y="448894"/>
                  <a:pt x="557119" y="448771"/>
                  <a:pt x="553119" y="450342"/>
                </a:cubicBezTo>
                <a:cubicBezTo>
                  <a:pt x="594810" y="446704"/>
                  <a:pt x="631872" y="448018"/>
                  <a:pt x="669829" y="444246"/>
                </a:cubicBezTo>
                <a:cubicBezTo>
                  <a:pt x="680373" y="448018"/>
                  <a:pt x="683249" y="453219"/>
                  <a:pt x="686374" y="456724"/>
                </a:cubicBezTo>
                <a:cubicBezTo>
                  <a:pt x="680097" y="449714"/>
                  <a:pt x="896019" y="449075"/>
                  <a:pt x="899438" y="450895"/>
                </a:cubicBezTo>
                <a:close/>
              </a:path>
            </a:pathLst>
          </a:custGeom>
          <a:solidFill>
            <a:srgbClr val="FFC1C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8710825" y="3900136"/>
            <a:ext cx="2642862" cy="2594810"/>
          </a:xfrm>
          <a:custGeom>
            <a:rect b="b" l="l" r="r" t="t"/>
            <a:pathLst>
              <a:path extrusionOk="0" fill="none" h="3203469" w="3203469">
                <a:moveTo>
                  <a:pt x="0" y="1601735"/>
                </a:moveTo>
                <a:cubicBezTo>
                  <a:pt x="-101944" y="687581"/>
                  <a:pt x="748719" y="3035"/>
                  <a:pt x="1601735" y="0"/>
                </a:cubicBezTo>
                <a:cubicBezTo>
                  <a:pt x="2629261" y="-98322"/>
                  <a:pt x="3109571" y="846392"/>
                  <a:pt x="3203470" y="1601735"/>
                </a:cubicBezTo>
                <a:cubicBezTo>
                  <a:pt x="3269292" y="2624130"/>
                  <a:pt x="2531998" y="3189612"/>
                  <a:pt x="1601735" y="3203470"/>
                </a:cubicBezTo>
                <a:cubicBezTo>
                  <a:pt x="850013" y="3120164"/>
                  <a:pt x="16823" y="2520848"/>
                  <a:pt x="0" y="1601735"/>
                </a:cubicBezTo>
                <a:close/>
              </a:path>
              <a:path extrusionOk="0" h="3203469" w="3203469">
                <a:moveTo>
                  <a:pt x="0" y="1601735"/>
                </a:moveTo>
                <a:cubicBezTo>
                  <a:pt x="-134769" y="822553"/>
                  <a:pt x="743697" y="-30736"/>
                  <a:pt x="1601735" y="0"/>
                </a:cubicBezTo>
                <a:cubicBezTo>
                  <a:pt x="2449228" y="-4623"/>
                  <a:pt x="3206121" y="674881"/>
                  <a:pt x="3203470" y="1601735"/>
                </a:cubicBezTo>
                <a:cubicBezTo>
                  <a:pt x="3409504" y="2527336"/>
                  <a:pt x="2518729" y="3083896"/>
                  <a:pt x="1601735" y="3203470"/>
                </a:cubicBezTo>
                <a:cubicBezTo>
                  <a:pt x="616477" y="3252475"/>
                  <a:pt x="24634" y="2458368"/>
                  <a:pt x="0" y="1601735"/>
                </a:cubicBezTo>
                <a:close/>
              </a:path>
            </a:pathLst>
          </a:custGeom>
          <a:solidFill>
            <a:srgbClr val="FFF4CC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4774573" y="3900136"/>
            <a:ext cx="2642862" cy="2594810"/>
          </a:xfrm>
          <a:custGeom>
            <a:rect b="b" l="l" r="r" t="t"/>
            <a:pathLst>
              <a:path extrusionOk="0" fill="none" h="3203469" w="3203469">
                <a:moveTo>
                  <a:pt x="0" y="1601735"/>
                </a:moveTo>
                <a:cubicBezTo>
                  <a:pt x="209525" y="745724"/>
                  <a:pt x="674129" y="65974"/>
                  <a:pt x="1601735" y="0"/>
                </a:cubicBezTo>
                <a:cubicBezTo>
                  <a:pt x="2342528" y="-110571"/>
                  <a:pt x="3248048" y="890558"/>
                  <a:pt x="3203470" y="1601735"/>
                </a:cubicBezTo>
                <a:cubicBezTo>
                  <a:pt x="3128624" y="2511050"/>
                  <a:pt x="2559152" y="3363043"/>
                  <a:pt x="1601735" y="3203470"/>
                </a:cubicBezTo>
                <a:cubicBezTo>
                  <a:pt x="841740" y="3283700"/>
                  <a:pt x="-104790" y="2634348"/>
                  <a:pt x="0" y="1601735"/>
                </a:cubicBezTo>
                <a:close/>
              </a:path>
              <a:path extrusionOk="0" h="3203469" w="3203469">
                <a:moveTo>
                  <a:pt x="0" y="1601735"/>
                </a:moveTo>
                <a:cubicBezTo>
                  <a:pt x="-65122" y="764186"/>
                  <a:pt x="774274" y="37146"/>
                  <a:pt x="1601735" y="0"/>
                </a:cubicBezTo>
                <a:cubicBezTo>
                  <a:pt x="2506199" y="5787"/>
                  <a:pt x="3151848" y="637545"/>
                  <a:pt x="3203470" y="1601735"/>
                </a:cubicBezTo>
                <a:cubicBezTo>
                  <a:pt x="3151149" y="2579163"/>
                  <a:pt x="2511770" y="3165779"/>
                  <a:pt x="1601735" y="3203470"/>
                </a:cubicBezTo>
                <a:cubicBezTo>
                  <a:pt x="834409" y="3046665"/>
                  <a:pt x="150003" y="2355739"/>
                  <a:pt x="0" y="1601735"/>
                </a:cubicBezTo>
                <a:close/>
              </a:path>
            </a:pathLst>
          </a:custGeom>
          <a:solidFill>
            <a:srgbClr val="FFF4CC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6684025" y="1506037"/>
            <a:ext cx="2811044" cy="2698923"/>
          </a:xfrm>
          <a:custGeom>
            <a:rect b="b" l="l" r="r" t="t"/>
            <a:pathLst>
              <a:path extrusionOk="0" fill="none" h="3203469" w="3203469">
                <a:moveTo>
                  <a:pt x="0" y="1601735"/>
                </a:moveTo>
                <a:cubicBezTo>
                  <a:pt x="70865" y="923750"/>
                  <a:pt x="854301" y="20046"/>
                  <a:pt x="1601735" y="0"/>
                </a:cubicBezTo>
                <a:cubicBezTo>
                  <a:pt x="2501977" y="-21089"/>
                  <a:pt x="3419934" y="747553"/>
                  <a:pt x="3203470" y="1601735"/>
                </a:cubicBezTo>
                <a:cubicBezTo>
                  <a:pt x="3289126" y="2584013"/>
                  <a:pt x="2601617" y="3116658"/>
                  <a:pt x="1601735" y="3203470"/>
                </a:cubicBezTo>
                <a:cubicBezTo>
                  <a:pt x="684192" y="3272073"/>
                  <a:pt x="-92279" y="2407008"/>
                  <a:pt x="0" y="1601735"/>
                </a:cubicBezTo>
                <a:close/>
              </a:path>
              <a:path extrusionOk="0" h="3203469" w="3203469">
                <a:moveTo>
                  <a:pt x="0" y="1601735"/>
                </a:moveTo>
                <a:cubicBezTo>
                  <a:pt x="64145" y="752855"/>
                  <a:pt x="628627" y="174668"/>
                  <a:pt x="1601735" y="0"/>
                </a:cubicBezTo>
                <a:cubicBezTo>
                  <a:pt x="2368573" y="68516"/>
                  <a:pt x="3179640" y="626317"/>
                  <a:pt x="3203470" y="1601735"/>
                </a:cubicBezTo>
                <a:cubicBezTo>
                  <a:pt x="3136680" y="2390766"/>
                  <a:pt x="2312102" y="3121008"/>
                  <a:pt x="1601735" y="3203470"/>
                </a:cubicBezTo>
                <a:cubicBezTo>
                  <a:pt x="613133" y="3016360"/>
                  <a:pt x="213059" y="2505915"/>
                  <a:pt x="0" y="1601735"/>
                </a:cubicBezTo>
                <a:close/>
              </a:path>
            </a:pathLst>
          </a:custGeom>
          <a:solidFill>
            <a:srgbClr val="FFF4CC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8662475" y="4773550"/>
            <a:ext cx="2811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점수</a:t>
            </a:r>
            <a:r>
              <a:rPr lang="ko-KR" sz="2500">
                <a:solidFill>
                  <a:schemeClr val="dk1"/>
                </a:solidFill>
              </a:rPr>
              <a:t>, 등급 계산 및 자동 Update 구현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        PPT 제작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1067902" y="289370"/>
            <a:ext cx="3775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rgbClr val="3F3F3F"/>
                </a:solidFill>
              </a:rPr>
              <a:t>팀원 역할</a:t>
            </a:r>
            <a:endParaRPr b="1" sz="5000">
              <a:solidFill>
                <a:srgbClr val="3F3F3F"/>
              </a:solidFill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2781875" y="1558086"/>
            <a:ext cx="2642862" cy="2594810"/>
          </a:xfrm>
          <a:custGeom>
            <a:rect b="b" l="l" r="r" t="t"/>
            <a:pathLst>
              <a:path extrusionOk="0" fill="none" h="3203469" w="3203469">
                <a:moveTo>
                  <a:pt x="0" y="1601735"/>
                </a:moveTo>
                <a:cubicBezTo>
                  <a:pt x="-101944" y="687581"/>
                  <a:pt x="748719" y="3035"/>
                  <a:pt x="1601735" y="0"/>
                </a:cubicBezTo>
                <a:cubicBezTo>
                  <a:pt x="2629261" y="-98322"/>
                  <a:pt x="3109571" y="846392"/>
                  <a:pt x="3203470" y="1601735"/>
                </a:cubicBezTo>
                <a:cubicBezTo>
                  <a:pt x="3269292" y="2624130"/>
                  <a:pt x="2531998" y="3189612"/>
                  <a:pt x="1601735" y="3203470"/>
                </a:cubicBezTo>
                <a:cubicBezTo>
                  <a:pt x="850013" y="3120164"/>
                  <a:pt x="16823" y="2520848"/>
                  <a:pt x="0" y="1601735"/>
                </a:cubicBezTo>
                <a:close/>
              </a:path>
              <a:path extrusionOk="0" h="3203469" w="3203469">
                <a:moveTo>
                  <a:pt x="0" y="1601735"/>
                </a:moveTo>
                <a:cubicBezTo>
                  <a:pt x="-134769" y="822553"/>
                  <a:pt x="743697" y="-30736"/>
                  <a:pt x="1601735" y="0"/>
                </a:cubicBezTo>
                <a:cubicBezTo>
                  <a:pt x="2449228" y="-4623"/>
                  <a:pt x="3206121" y="674881"/>
                  <a:pt x="3203470" y="1601735"/>
                </a:cubicBezTo>
                <a:cubicBezTo>
                  <a:pt x="3409504" y="2527336"/>
                  <a:pt x="2518729" y="3083896"/>
                  <a:pt x="1601735" y="3203470"/>
                </a:cubicBezTo>
                <a:cubicBezTo>
                  <a:pt x="616477" y="3252475"/>
                  <a:pt x="24634" y="2458368"/>
                  <a:pt x="0" y="1601735"/>
                </a:cubicBezTo>
                <a:close/>
              </a:path>
            </a:pathLst>
          </a:custGeom>
          <a:solidFill>
            <a:srgbClr val="FFF4CC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718475" y="3848075"/>
            <a:ext cx="2811044" cy="2698923"/>
          </a:xfrm>
          <a:custGeom>
            <a:rect b="b" l="l" r="r" t="t"/>
            <a:pathLst>
              <a:path extrusionOk="0" fill="none" h="3203469" w="3203469">
                <a:moveTo>
                  <a:pt x="0" y="1601735"/>
                </a:moveTo>
                <a:cubicBezTo>
                  <a:pt x="70865" y="923750"/>
                  <a:pt x="854301" y="20046"/>
                  <a:pt x="1601735" y="0"/>
                </a:cubicBezTo>
                <a:cubicBezTo>
                  <a:pt x="2501977" y="-21089"/>
                  <a:pt x="3419934" y="747553"/>
                  <a:pt x="3203470" y="1601735"/>
                </a:cubicBezTo>
                <a:cubicBezTo>
                  <a:pt x="3289126" y="2584013"/>
                  <a:pt x="2601617" y="3116658"/>
                  <a:pt x="1601735" y="3203470"/>
                </a:cubicBezTo>
                <a:cubicBezTo>
                  <a:pt x="684192" y="3272073"/>
                  <a:pt x="-92279" y="2407008"/>
                  <a:pt x="0" y="1601735"/>
                </a:cubicBezTo>
                <a:close/>
              </a:path>
              <a:path extrusionOk="0" h="3203469" w="3203469">
                <a:moveTo>
                  <a:pt x="0" y="1601735"/>
                </a:moveTo>
                <a:cubicBezTo>
                  <a:pt x="64145" y="752855"/>
                  <a:pt x="628627" y="174668"/>
                  <a:pt x="1601735" y="0"/>
                </a:cubicBezTo>
                <a:cubicBezTo>
                  <a:pt x="2368573" y="68516"/>
                  <a:pt x="3179640" y="626317"/>
                  <a:pt x="3203470" y="1601735"/>
                </a:cubicBezTo>
                <a:cubicBezTo>
                  <a:pt x="3136680" y="2390766"/>
                  <a:pt x="2312102" y="3121008"/>
                  <a:pt x="1601735" y="3203470"/>
                </a:cubicBezTo>
                <a:cubicBezTo>
                  <a:pt x="613133" y="3016360"/>
                  <a:pt x="213059" y="2505915"/>
                  <a:pt x="0" y="1601735"/>
                </a:cubicBezTo>
                <a:close/>
              </a:path>
            </a:pathLst>
          </a:custGeom>
          <a:solidFill>
            <a:srgbClr val="FFF4CC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928061" y="4773541"/>
            <a:ext cx="2391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단어 DB 통해 랜덤 단어 불러오기 구현 </a:t>
            </a:r>
            <a:endParaRPr sz="2500"/>
          </a:p>
        </p:txBody>
      </p:sp>
      <p:sp>
        <p:nvSpPr>
          <p:cNvPr id="178" name="Google Shape;178;p5"/>
          <p:cNvSpPr txBox="1"/>
          <p:nvPr/>
        </p:nvSpPr>
        <p:spPr>
          <a:xfrm>
            <a:off x="4924224" y="4773541"/>
            <a:ext cx="23919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BGM, 이미지 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구현 </a:t>
            </a:r>
            <a:r>
              <a:rPr lang="ko-KR" sz="2500">
                <a:solidFill>
                  <a:schemeClr val="dk1"/>
                </a:solidFill>
              </a:rPr>
              <a:t>및 알파벳 입출력 구현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PPT 제작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3362175" y="1399975"/>
            <a:ext cx="12345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180" name="Google Shape;180;p5"/>
          <p:cNvSpPr txBox="1"/>
          <p:nvPr/>
        </p:nvSpPr>
        <p:spPr>
          <a:xfrm>
            <a:off x="2907349" y="2517053"/>
            <a:ext cx="2391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메인 게임 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동작 구현,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랭킹 조회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81" name="Google Shape;181;p5"/>
          <p:cNvSpPr txBox="1"/>
          <p:nvPr/>
        </p:nvSpPr>
        <p:spPr>
          <a:xfrm>
            <a:off x="2907349" y="1899566"/>
            <a:ext cx="23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우동희</a:t>
            </a:r>
            <a:endParaRPr b="1"/>
          </a:p>
        </p:txBody>
      </p:sp>
      <p:sp>
        <p:nvSpPr>
          <p:cNvPr id="182" name="Google Shape;182;p5"/>
          <p:cNvSpPr txBox="1"/>
          <p:nvPr/>
        </p:nvSpPr>
        <p:spPr>
          <a:xfrm>
            <a:off x="6893599" y="2712416"/>
            <a:ext cx="239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83" name="Google Shape;183;p5"/>
          <p:cNvSpPr txBox="1"/>
          <p:nvPr/>
        </p:nvSpPr>
        <p:spPr>
          <a:xfrm>
            <a:off x="6893599" y="2507303"/>
            <a:ext cx="2391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회원가입, 로그인 구현,</a:t>
            </a:r>
            <a:endParaRPr sz="25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>
                <a:solidFill>
                  <a:schemeClr val="dk1"/>
                </a:solidFill>
              </a:rPr>
              <a:t>탈퇴 구현,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descr="붓놀림" id="184" name="Google Shape;184;p5"/>
          <p:cNvSpPr/>
          <p:nvPr/>
        </p:nvSpPr>
        <p:spPr>
          <a:xfrm>
            <a:off x="5458914" y="4531800"/>
            <a:ext cx="1322524" cy="134838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붓놀림" id="185" name="Google Shape;185;p5"/>
          <p:cNvSpPr/>
          <p:nvPr/>
        </p:nvSpPr>
        <p:spPr>
          <a:xfrm>
            <a:off x="1513239" y="4531800"/>
            <a:ext cx="1322524" cy="134838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붓놀림" id="186" name="Google Shape;186;p5"/>
          <p:cNvSpPr/>
          <p:nvPr/>
        </p:nvSpPr>
        <p:spPr>
          <a:xfrm>
            <a:off x="9356239" y="4531800"/>
            <a:ext cx="1322524" cy="134838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8821549" y="4204941"/>
            <a:ext cx="23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조범수</a:t>
            </a:r>
            <a:endParaRPr b="1"/>
          </a:p>
        </p:txBody>
      </p:sp>
      <p:sp>
        <p:nvSpPr>
          <p:cNvPr id="188" name="Google Shape;188;p5"/>
          <p:cNvSpPr txBox="1"/>
          <p:nvPr/>
        </p:nvSpPr>
        <p:spPr>
          <a:xfrm>
            <a:off x="4924224" y="4204941"/>
            <a:ext cx="23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엄희수</a:t>
            </a:r>
            <a:endParaRPr b="1"/>
          </a:p>
        </p:txBody>
      </p:sp>
      <p:sp>
        <p:nvSpPr>
          <p:cNvPr id="189" name="Google Shape;189;p5"/>
          <p:cNvSpPr txBox="1"/>
          <p:nvPr/>
        </p:nvSpPr>
        <p:spPr>
          <a:xfrm>
            <a:off x="978549" y="4204941"/>
            <a:ext cx="23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오인영</a:t>
            </a:r>
            <a:endParaRPr b="1"/>
          </a:p>
        </p:txBody>
      </p:sp>
      <p:sp>
        <p:nvSpPr>
          <p:cNvPr descr="붓놀림" id="190" name="Google Shape;190;p5"/>
          <p:cNvSpPr/>
          <p:nvPr/>
        </p:nvSpPr>
        <p:spPr>
          <a:xfrm>
            <a:off x="7428289" y="2245925"/>
            <a:ext cx="1322524" cy="134838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 txBox="1"/>
          <p:nvPr/>
        </p:nvSpPr>
        <p:spPr>
          <a:xfrm>
            <a:off x="6893599" y="1899566"/>
            <a:ext cx="239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정대주</a:t>
            </a:r>
            <a:endParaRPr b="1"/>
          </a:p>
        </p:txBody>
      </p:sp>
      <p:sp>
        <p:nvSpPr>
          <p:cNvPr descr="붓놀림" id="192" name="Google Shape;192;p5"/>
          <p:cNvSpPr/>
          <p:nvPr/>
        </p:nvSpPr>
        <p:spPr>
          <a:xfrm>
            <a:off x="3442039" y="2245925"/>
            <a:ext cx="1322524" cy="134838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3450" y="162349"/>
            <a:ext cx="1034250" cy="134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" y="47746"/>
            <a:ext cx="1192042" cy="12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6850" y="1061776"/>
            <a:ext cx="1425400" cy="9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925" y="3432851"/>
            <a:ext cx="1425400" cy="9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1300" y="3361726"/>
            <a:ext cx="1425400" cy="9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4800" y="3432851"/>
            <a:ext cx="1425400" cy="99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275" y="951168"/>
            <a:ext cx="992038" cy="9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0000"/>
            </a:gs>
            <a:gs pos="13000">
              <a:srgbClr val="FF9900"/>
            </a:gs>
            <a:gs pos="24000">
              <a:srgbClr val="FFFF00"/>
            </a:gs>
            <a:gs pos="33000">
              <a:srgbClr val="00FF00"/>
            </a:gs>
            <a:gs pos="42000">
              <a:srgbClr val="3AB93A"/>
            </a:gs>
            <a:gs pos="55000">
              <a:srgbClr val="0000FF"/>
            </a:gs>
            <a:gs pos="68000">
              <a:srgbClr val="073763"/>
            </a:gs>
            <a:gs pos="82000">
              <a:srgbClr val="9900FF"/>
            </a:gs>
            <a:gs pos="94000">
              <a:srgbClr val="FF00FF"/>
            </a:gs>
            <a:gs pos="100000">
              <a:srgbClr val="737373"/>
            </a:gs>
          </a:gsLst>
          <a:lin ang="2700006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텍스트, 벡터그래픽이(가) 표시된 사진&#10;&#10;자동 생성된 설명" id="205" name="Google Shape;205;g2b310754d37_11_43"/>
          <p:cNvPicPr preferRelativeResize="0"/>
          <p:nvPr/>
        </p:nvPicPr>
        <p:blipFill rotWithShape="1">
          <a:blip r:embed="rId3">
            <a:alphaModFix/>
          </a:blip>
          <a:srcRect b="0" l="40971" r="0" t="20672"/>
          <a:stretch/>
        </p:blipFill>
        <p:spPr>
          <a:xfrm>
            <a:off x="7935950" y="2621475"/>
            <a:ext cx="4256052" cy="4289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g2b310754d37_11_43"/>
          <p:cNvGrpSpPr/>
          <p:nvPr/>
        </p:nvGrpSpPr>
        <p:grpSpPr>
          <a:xfrm>
            <a:off x="-278442" y="-220156"/>
            <a:ext cx="7990542" cy="7298316"/>
            <a:chOff x="-278442" y="-220156"/>
            <a:chExt cx="7990542" cy="7298316"/>
          </a:xfrm>
        </p:grpSpPr>
        <p:sp>
          <p:nvSpPr>
            <p:cNvPr id="207" name="Google Shape;207;g2b310754d37_11_43"/>
            <p:cNvSpPr/>
            <p:nvPr/>
          </p:nvSpPr>
          <p:spPr>
            <a:xfrm rot="1206630">
              <a:off x="446660" y="740298"/>
              <a:ext cx="6540338" cy="5377407"/>
            </a:xfrm>
            <a:prstGeom prst="irregularSeal2">
              <a:avLst/>
            </a:prstGeom>
            <a:solidFill>
              <a:srgbClr val="FFCC29"/>
            </a:solidFill>
            <a:ln cap="flat" cmpd="sng" w="381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8" name="Google Shape;208;g2b310754d37_11_43"/>
            <p:cNvSpPr txBox="1"/>
            <p:nvPr/>
          </p:nvSpPr>
          <p:spPr>
            <a:xfrm>
              <a:off x="473600" y="2712025"/>
              <a:ext cx="5099100" cy="21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9144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800">
                  <a:solidFill>
                    <a:schemeClr val="dk1"/>
                  </a:solidFill>
                  <a:latin typeface="Gungsuh"/>
                  <a:ea typeface="Gungsuh"/>
                  <a:cs typeface="Gungsuh"/>
                  <a:sym typeface="Gungsuh"/>
                </a:rPr>
                <a:t>2. 게임구현 </a:t>
              </a:r>
              <a:endParaRPr sz="58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endParaRPr>
            </a:p>
            <a:p>
              <a:pPr indent="0" lvl="0" marL="91440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800">
                  <a:solidFill>
                    <a:schemeClr val="dk1"/>
                  </a:solidFill>
                  <a:latin typeface="Gungsuh"/>
                  <a:ea typeface="Gungsuh"/>
                  <a:cs typeface="Gungsuh"/>
                  <a:sym typeface="Gungsuh"/>
                </a:rPr>
                <a:t>설명 </a:t>
              </a:r>
              <a:endParaRPr sz="5800">
                <a:solidFill>
                  <a:schemeClr val="dk1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</p:grpSp>
      <p:sp>
        <p:nvSpPr>
          <p:cNvPr id="209" name="Google Shape;209;g2b310754d37_11_43"/>
          <p:cNvSpPr/>
          <p:nvPr/>
        </p:nvSpPr>
        <p:spPr>
          <a:xfrm>
            <a:off x="8810487" y="1719668"/>
            <a:ext cx="3217800" cy="790500"/>
          </a:xfrm>
          <a:prstGeom prst="wedgeRoundRectCallout">
            <a:avLst>
              <a:gd fmla="val 2189" name="adj1"/>
              <a:gd fmla="val 90042" name="adj2"/>
              <a:gd fmla="val 16667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rgbClr val="FFFFFF"/>
                </a:solidFill>
                <a:latin typeface="Gungsuh"/>
                <a:ea typeface="Gungsuh"/>
                <a:cs typeface="Gungsuh"/>
                <a:sym typeface="Gungsuh"/>
              </a:rPr>
              <a:t>얼마 안남았어요~</a:t>
            </a:r>
            <a:endParaRPr i="0" sz="2800" u="none" cap="none" strike="noStrike">
              <a:solidFill>
                <a:srgbClr val="FFFFFF"/>
              </a:solidFill>
              <a:latin typeface="Gungsuh"/>
              <a:ea typeface="Gungsuh"/>
              <a:cs typeface="Gungsuh"/>
              <a:sym typeface="Gungsu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"/>
          <p:cNvSpPr txBox="1"/>
          <p:nvPr/>
        </p:nvSpPr>
        <p:spPr>
          <a:xfrm flipH="1">
            <a:off x="4414856" y="812829"/>
            <a:ext cx="327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"/>
          <p:cNvSpPr/>
          <p:nvPr/>
        </p:nvSpPr>
        <p:spPr>
          <a:xfrm>
            <a:off x="1088263" y="783525"/>
            <a:ext cx="10015469" cy="5480049"/>
          </a:xfrm>
          <a:custGeom>
            <a:rect b="b" l="l" r="r" t="t"/>
            <a:pathLst>
              <a:path extrusionOk="0" fill="none" h="5924377" w="11285035">
                <a:moveTo>
                  <a:pt x="0" y="0"/>
                </a:moveTo>
                <a:cubicBezTo>
                  <a:pt x="1618692" y="-49533"/>
                  <a:pt x="7709611" y="-14809"/>
                  <a:pt x="11285035" y="0"/>
                </a:cubicBezTo>
                <a:cubicBezTo>
                  <a:pt x="11372674" y="2241672"/>
                  <a:pt x="11212356" y="5239364"/>
                  <a:pt x="11285035" y="5924377"/>
                </a:cubicBezTo>
                <a:cubicBezTo>
                  <a:pt x="6068368" y="5876146"/>
                  <a:pt x="5350383" y="6008832"/>
                  <a:pt x="0" y="5924377"/>
                </a:cubicBezTo>
                <a:cubicBezTo>
                  <a:pt x="-38581" y="4317601"/>
                  <a:pt x="63341" y="1121541"/>
                  <a:pt x="0" y="0"/>
                </a:cubicBezTo>
                <a:close/>
              </a:path>
              <a:path extrusionOk="0" h="5924377" w="11285035">
                <a:moveTo>
                  <a:pt x="0" y="0"/>
                </a:moveTo>
                <a:cubicBezTo>
                  <a:pt x="3487902" y="118645"/>
                  <a:pt x="8428800" y="116012"/>
                  <a:pt x="11285035" y="0"/>
                </a:cubicBezTo>
                <a:cubicBezTo>
                  <a:pt x="11152153" y="1495170"/>
                  <a:pt x="11369986" y="4660802"/>
                  <a:pt x="11285035" y="5924377"/>
                </a:cubicBezTo>
                <a:cubicBezTo>
                  <a:pt x="6082803" y="6058977"/>
                  <a:pt x="5221377" y="5767181"/>
                  <a:pt x="0" y="5924377"/>
                </a:cubicBezTo>
                <a:cubicBezTo>
                  <a:pt x="-20187" y="3348777"/>
                  <a:pt x="-152480" y="2317602"/>
                  <a:pt x="0" y="0"/>
                </a:cubicBezTo>
                <a:close/>
              </a:path>
            </a:pathLst>
          </a:custGeom>
          <a:solidFill>
            <a:srgbClr val="F3F3F3"/>
          </a:solidFill>
          <a:ln cap="flat" cmpd="sng" w="1905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438" y="1227350"/>
            <a:ext cx="9076075" cy="511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6"/>
          <p:cNvGrpSpPr/>
          <p:nvPr/>
        </p:nvGrpSpPr>
        <p:grpSpPr>
          <a:xfrm>
            <a:off x="77399" y="-5"/>
            <a:ext cx="7421316" cy="1227349"/>
            <a:chOff x="77399" y="-5"/>
            <a:chExt cx="7421316" cy="1227349"/>
          </a:xfrm>
        </p:grpSpPr>
        <p:sp>
          <p:nvSpPr>
            <p:cNvPr descr="붓놀림" id="218" name="Google Shape;218;p6"/>
            <p:cNvSpPr/>
            <p:nvPr/>
          </p:nvSpPr>
          <p:spPr>
            <a:xfrm>
              <a:off x="77399" y="176028"/>
              <a:ext cx="7102123" cy="1051316"/>
            </a:xfrm>
            <a:custGeom>
              <a:rect b="b" l="l" r="r" t="t"/>
              <a:pathLst>
                <a:path extrusionOk="0" h="842738" w="3435126">
                  <a:moveTo>
                    <a:pt x="3331028" y="727934"/>
                  </a:moveTo>
                  <a:cubicBezTo>
                    <a:pt x="3316312" y="724324"/>
                    <a:pt x="3301568" y="720676"/>
                    <a:pt x="3286985" y="717332"/>
                  </a:cubicBezTo>
                  <a:cubicBezTo>
                    <a:pt x="3016846" y="665916"/>
                    <a:pt x="2746717" y="683052"/>
                    <a:pt x="2446584" y="648771"/>
                  </a:cubicBezTo>
                  <a:cubicBezTo>
                    <a:pt x="2237482" y="614643"/>
                    <a:pt x="1998671" y="631445"/>
                    <a:pt x="1789340" y="631607"/>
                  </a:cubicBezTo>
                  <a:cubicBezTo>
                    <a:pt x="1787693" y="631607"/>
                    <a:pt x="1787693" y="631693"/>
                    <a:pt x="1789340" y="631798"/>
                  </a:cubicBezTo>
                  <a:cubicBezTo>
                    <a:pt x="2286279" y="663164"/>
                    <a:pt x="2808372" y="651495"/>
                    <a:pt x="3285765" y="769929"/>
                  </a:cubicBezTo>
                  <a:cubicBezTo>
                    <a:pt x="3285842" y="769948"/>
                    <a:pt x="3285861" y="770043"/>
                    <a:pt x="3285804" y="770101"/>
                  </a:cubicBezTo>
                  <a:cubicBezTo>
                    <a:pt x="3237474" y="810506"/>
                    <a:pt x="3179733" y="842738"/>
                    <a:pt x="3112515" y="842738"/>
                  </a:cubicBezTo>
                  <a:cubicBezTo>
                    <a:pt x="2950609" y="826774"/>
                    <a:pt x="2790828" y="815602"/>
                    <a:pt x="2632360" y="807943"/>
                  </a:cubicBezTo>
                  <a:lnTo>
                    <a:pt x="2632360" y="739859"/>
                  </a:lnTo>
                  <a:cubicBezTo>
                    <a:pt x="2182171" y="791303"/>
                    <a:pt x="1761937" y="654134"/>
                    <a:pt x="1311747" y="739859"/>
                  </a:cubicBezTo>
                  <a:cubicBezTo>
                    <a:pt x="1325206" y="747545"/>
                    <a:pt x="1320634" y="758642"/>
                    <a:pt x="1316872" y="768577"/>
                  </a:cubicBezTo>
                  <a:cubicBezTo>
                    <a:pt x="1316157" y="770463"/>
                    <a:pt x="1314938" y="774063"/>
                    <a:pt x="1314938" y="774063"/>
                  </a:cubicBezTo>
                  <a:cubicBezTo>
                    <a:pt x="1314938" y="774063"/>
                    <a:pt x="1319139" y="773901"/>
                    <a:pt x="1321234" y="773825"/>
                  </a:cubicBezTo>
                  <a:cubicBezTo>
                    <a:pt x="1761680" y="757518"/>
                    <a:pt x="2173912" y="774025"/>
                    <a:pt x="2614024" y="807115"/>
                  </a:cubicBezTo>
                  <a:cubicBezTo>
                    <a:pt x="2614101" y="807124"/>
                    <a:pt x="2614139" y="807124"/>
                    <a:pt x="2614091" y="807124"/>
                  </a:cubicBezTo>
                  <a:cubicBezTo>
                    <a:pt x="1927396" y="775054"/>
                    <a:pt x="1265323" y="808448"/>
                    <a:pt x="561425" y="808448"/>
                  </a:cubicBezTo>
                  <a:cubicBezTo>
                    <a:pt x="531459" y="808448"/>
                    <a:pt x="471414" y="808448"/>
                    <a:pt x="441400" y="808448"/>
                  </a:cubicBezTo>
                  <a:cubicBezTo>
                    <a:pt x="321385" y="757052"/>
                    <a:pt x="201332" y="739878"/>
                    <a:pt x="81403" y="739868"/>
                  </a:cubicBezTo>
                  <a:cubicBezTo>
                    <a:pt x="81336" y="739868"/>
                    <a:pt x="81289" y="739802"/>
                    <a:pt x="81317" y="739744"/>
                  </a:cubicBezTo>
                  <a:cubicBezTo>
                    <a:pt x="111121" y="653981"/>
                    <a:pt x="-8703" y="482712"/>
                    <a:pt x="231336" y="516983"/>
                  </a:cubicBezTo>
                  <a:lnTo>
                    <a:pt x="231336" y="448422"/>
                  </a:lnTo>
                  <a:cubicBezTo>
                    <a:pt x="-8818" y="362697"/>
                    <a:pt x="-98877" y="122658"/>
                    <a:pt x="141277" y="54078"/>
                  </a:cubicBezTo>
                  <a:cubicBezTo>
                    <a:pt x="411359" y="-14483"/>
                    <a:pt x="771546" y="54078"/>
                    <a:pt x="1101626" y="19797"/>
                  </a:cubicBezTo>
                  <a:cubicBezTo>
                    <a:pt x="1341789" y="2652"/>
                    <a:pt x="1581905" y="-14493"/>
                    <a:pt x="1821935" y="19797"/>
                  </a:cubicBezTo>
                  <a:cubicBezTo>
                    <a:pt x="2152072" y="71232"/>
                    <a:pt x="2512250" y="54078"/>
                    <a:pt x="2842339" y="122658"/>
                  </a:cubicBezTo>
                  <a:cubicBezTo>
                    <a:pt x="2962440" y="139803"/>
                    <a:pt x="3172561" y="88377"/>
                    <a:pt x="3232606" y="139803"/>
                  </a:cubicBezTo>
                  <a:cubicBezTo>
                    <a:pt x="3275726" y="164444"/>
                    <a:pt x="3277441" y="200944"/>
                    <a:pt x="3270840" y="241644"/>
                  </a:cubicBezTo>
                  <a:cubicBezTo>
                    <a:pt x="3073501" y="235596"/>
                    <a:pt x="2876772" y="233719"/>
                    <a:pt x="2682242" y="226242"/>
                  </a:cubicBezTo>
                  <a:cubicBezTo>
                    <a:pt x="2448013" y="207392"/>
                    <a:pt x="2213755" y="186475"/>
                    <a:pt x="1979659" y="153471"/>
                  </a:cubicBezTo>
                  <a:cubicBezTo>
                    <a:pt x="1975249" y="152852"/>
                    <a:pt x="1979802" y="154262"/>
                    <a:pt x="1986479" y="155567"/>
                  </a:cubicBezTo>
                  <a:cubicBezTo>
                    <a:pt x="2213403" y="199677"/>
                    <a:pt x="2446184" y="217155"/>
                    <a:pt x="2682233" y="226242"/>
                  </a:cubicBezTo>
                  <a:cubicBezTo>
                    <a:pt x="2876314" y="241882"/>
                    <a:pt x="3070539" y="256113"/>
                    <a:pt x="3264649" y="274486"/>
                  </a:cubicBezTo>
                  <a:cubicBezTo>
                    <a:pt x="3257553" y="309481"/>
                    <a:pt x="3250723" y="345981"/>
                    <a:pt x="3262563" y="379833"/>
                  </a:cubicBezTo>
                  <a:lnTo>
                    <a:pt x="3352574" y="379833"/>
                  </a:lnTo>
                  <a:cubicBezTo>
                    <a:pt x="3472675" y="465558"/>
                    <a:pt x="3442585" y="585592"/>
                    <a:pt x="3382663" y="671317"/>
                  </a:cubicBezTo>
                  <a:cubicBezTo>
                    <a:pt x="3367376" y="688691"/>
                    <a:pt x="3350193" y="708322"/>
                    <a:pt x="3331028" y="7279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 txBox="1"/>
            <p:nvPr/>
          </p:nvSpPr>
          <p:spPr>
            <a:xfrm>
              <a:off x="1379150" y="267513"/>
              <a:ext cx="4971000" cy="5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100">
                  <a:solidFill>
                    <a:schemeClr val="lt1"/>
                  </a:solidFill>
                  <a:latin typeface="Gungsuh"/>
                  <a:ea typeface="Gungsuh"/>
                  <a:cs typeface="Gungsuh"/>
                  <a:sym typeface="Gungsuh"/>
                </a:rPr>
                <a:t>설명시작할게요???</a:t>
              </a:r>
              <a:endParaRPr sz="4100">
                <a:solidFill>
                  <a:schemeClr val="lt1"/>
                </a:solidFill>
                <a:latin typeface="Gungsuh"/>
                <a:ea typeface="Gungsuh"/>
                <a:cs typeface="Gungsuh"/>
                <a:sym typeface="Gungsuh"/>
              </a:endParaRPr>
            </a:p>
          </p:txBody>
        </p:sp>
        <p:pic>
          <p:nvPicPr>
            <p:cNvPr id="220" name="Google Shape;220;p6"/>
            <p:cNvPicPr preferRelativeResize="0"/>
            <p:nvPr/>
          </p:nvPicPr>
          <p:blipFill rotWithShape="1">
            <a:blip r:embed="rId4">
              <a:alphaModFix/>
            </a:blip>
            <a:srcRect b="57127" l="5801" r="66856" t="11143"/>
            <a:stretch/>
          </p:blipFill>
          <p:spPr>
            <a:xfrm>
              <a:off x="311483" y="111701"/>
              <a:ext cx="1156975" cy="100699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1" name="Google Shape;221;p6"/>
            <p:cNvGrpSpPr/>
            <p:nvPr/>
          </p:nvGrpSpPr>
          <p:grpSpPr>
            <a:xfrm>
              <a:off x="6480140" y="-5"/>
              <a:ext cx="1018575" cy="1051036"/>
              <a:chOff x="6748040" y="1282429"/>
              <a:chExt cx="1018575" cy="1051036"/>
            </a:xfrm>
          </p:grpSpPr>
          <p:pic>
            <p:nvPicPr>
              <p:cNvPr id="222" name="Google Shape;222;p6"/>
              <p:cNvPicPr preferRelativeResize="0"/>
              <p:nvPr/>
            </p:nvPicPr>
            <p:blipFill rotWithShape="1">
              <a:blip r:embed="rId4">
                <a:alphaModFix/>
              </a:blip>
              <a:srcRect b="78926" l="34135" r="50547" t="0"/>
              <a:stretch/>
            </p:blipFill>
            <p:spPr>
              <a:xfrm>
                <a:off x="6748040" y="1282429"/>
                <a:ext cx="1018575" cy="105103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3" name="Google Shape;223;p6"/>
              <p:cNvCxnSpPr/>
              <p:nvPr/>
            </p:nvCxnSpPr>
            <p:spPr>
              <a:xfrm>
                <a:off x="7061835" y="1470660"/>
                <a:ext cx="83700" cy="2115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4" name="Google Shape;224;p6"/>
              <p:cNvCxnSpPr/>
              <p:nvPr/>
            </p:nvCxnSpPr>
            <p:spPr>
              <a:xfrm flipH="1">
                <a:off x="7257461" y="1434465"/>
                <a:ext cx="13200" cy="224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25" name="Google Shape;225;p6"/>
              <p:cNvCxnSpPr/>
              <p:nvPr/>
            </p:nvCxnSpPr>
            <p:spPr>
              <a:xfrm flipH="1">
                <a:off x="7424350" y="1434465"/>
                <a:ext cx="35100" cy="22470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226" name="Google Shape;226;p6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7CDE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붓놀림" id="231" name="Google Shape;231;g2b310754d37_15_0"/>
          <p:cNvSpPr/>
          <p:nvPr/>
        </p:nvSpPr>
        <p:spPr>
          <a:xfrm>
            <a:off x="3462850" y="871450"/>
            <a:ext cx="5204216" cy="781639"/>
          </a:xfrm>
          <a:custGeom>
            <a:rect b="b" l="l" r="r" t="t"/>
            <a:pathLst>
              <a:path extrusionOk="0" h="842738" w="3435126">
                <a:moveTo>
                  <a:pt x="3331028" y="727934"/>
                </a:moveTo>
                <a:cubicBezTo>
                  <a:pt x="3316312" y="724324"/>
                  <a:pt x="3301568" y="720676"/>
                  <a:pt x="3286985" y="717332"/>
                </a:cubicBezTo>
                <a:cubicBezTo>
                  <a:pt x="3016846" y="665916"/>
                  <a:pt x="2746717" y="683052"/>
                  <a:pt x="2446584" y="648771"/>
                </a:cubicBezTo>
                <a:cubicBezTo>
                  <a:pt x="2237482" y="614643"/>
                  <a:pt x="1998671" y="631445"/>
                  <a:pt x="1789340" y="631607"/>
                </a:cubicBezTo>
                <a:cubicBezTo>
                  <a:pt x="1787693" y="631607"/>
                  <a:pt x="1787693" y="631693"/>
                  <a:pt x="1789340" y="631798"/>
                </a:cubicBezTo>
                <a:cubicBezTo>
                  <a:pt x="2286279" y="663164"/>
                  <a:pt x="2808372" y="651495"/>
                  <a:pt x="3285765" y="769929"/>
                </a:cubicBezTo>
                <a:cubicBezTo>
                  <a:pt x="3285842" y="769948"/>
                  <a:pt x="3285861" y="770043"/>
                  <a:pt x="3285804" y="770101"/>
                </a:cubicBezTo>
                <a:cubicBezTo>
                  <a:pt x="3237474" y="810506"/>
                  <a:pt x="3179733" y="842738"/>
                  <a:pt x="3112515" y="842738"/>
                </a:cubicBezTo>
                <a:cubicBezTo>
                  <a:pt x="2950609" y="826774"/>
                  <a:pt x="2790828" y="815602"/>
                  <a:pt x="2632360" y="807943"/>
                </a:cubicBezTo>
                <a:lnTo>
                  <a:pt x="2632360" y="739859"/>
                </a:lnTo>
                <a:cubicBezTo>
                  <a:pt x="2182171" y="791303"/>
                  <a:pt x="1761937" y="654134"/>
                  <a:pt x="1311747" y="739859"/>
                </a:cubicBezTo>
                <a:cubicBezTo>
                  <a:pt x="1325206" y="747545"/>
                  <a:pt x="1320634" y="758642"/>
                  <a:pt x="1316872" y="768577"/>
                </a:cubicBezTo>
                <a:cubicBezTo>
                  <a:pt x="1316157" y="770463"/>
                  <a:pt x="1314938" y="774063"/>
                  <a:pt x="1314938" y="774063"/>
                </a:cubicBezTo>
                <a:cubicBezTo>
                  <a:pt x="1314938" y="774063"/>
                  <a:pt x="1319139" y="773901"/>
                  <a:pt x="1321234" y="773825"/>
                </a:cubicBezTo>
                <a:cubicBezTo>
                  <a:pt x="1761680" y="757518"/>
                  <a:pt x="2173912" y="774025"/>
                  <a:pt x="2614024" y="807115"/>
                </a:cubicBezTo>
                <a:cubicBezTo>
                  <a:pt x="2614101" y="807124"/>
                  <a:pt x="2614139" y="807124"/>
                  <a:pt x="2614091" y="807124"/>
                </a:cubicBezTo>
                <a:cubicBezTo>
                  <a:pt x="1927396" y="775054"/>
                  <a:pt x="1265323" y="808448"/>
                  <a:pt x="561425" y="808448"/>
                </a:cubicBezTo>
                <a:cubicBezTo>
                  <a:pt x="531459" y="808448"/>
                  <a:pt x="471414" y="808448"/>
                  <a:pt x="441400" y="808448"/>
                </a:cubicBezTo>
                <a:cubicBezTo>
                  <a:pt x="321385" y="757052"/>
                  <a:pt x="201332" y="739878"/>
                  <a:pt x="81403" y="739868"/>
                </a:cubicBezTo>
                <a:cubicBezTo>
                  <a:pt x="81336" y="739868"/>
                  <a:pt x="81289" y="739802"/>
                  <a:pt x="81317" y="739744"/>
                </a:cubicBezTo>
                <a:cubicBezTo>
                  <a:pt x="111121" y="653981"/>
                  <a:pt x="-8703" y="482712"/>
                  <a:pt x="231336" y="516983"/>
                </a:cubicBezTo>
                <a:lnTo>
                  <a:pt x="231336" y="448422"/>
                </a:lnTo>
                <a:cubicBezTo>
                  <a:pt x="-8818" y="362697"/>
                  <a:pt x="-98877" y="122658"/>
                  <a:pt x="141277" y="54078"/>
                </a:cubicBezTo>
                <a:cubicBezTo>
                  <a:pt x="411359" y="-14483"/>
                  <a:pt x="771546" y="54078"/>
                  <a:pt x="1101626" y="19797"/>
                </a:cubicBezTo>
                <a:cubicBezTo>
                  <a:pt x="1341789" y="2652"/>
                  <a:pt x="1581905" y="-14493"/>
                  <a:pt x="1821935" y="19797"/>
                </a:cubicBezTo>
                <a:cubicBezTo>
                  <a:pt x="2152072" y="71232"/>
                  <a:pt x="2512250" y="54078"/>
                  <a:pt x="2842339" y="122658"/>
                </a:cubicBezTo>
                <a:cubicBezTo>
                  <a:pt x="2962440" y="139803"/>
                  <a:pt x="3172561" y="88377"/>
                  <a:pt x="3232606" y="139803"/>
                </a:cubicBezTo>
                <a:cubicBezTo>
                  <a:pt x="3275726" y="164444"/>
                  <a:pt x="3277441" y="200944"/>
                  <a:pt x="3270840" y="241644"/>
                </a:cubicBezTo>
                <a:cubicBezTo>
                  <a:pt x="3073501" y="235596"/>
                  <a:pt x="2876772" y="233719"/>
                  <a:pt x="2682242" y="226242"/>
                </a:cubicBezTo>
                <a:cubicBezTo>
                  <a:pt x="2448013" y="207392"/>
                  <a:pt x="2213755" y="186475"/>
                  <a:pt x="1979659" y="153471"/>
                </a:cubicBezTo>
                <a:cubicBezTo>
                  <a:pt x="1975249" y="152852"/>
                  <a:pt x="1979802" y="154262"/>
                  <a:pt x="1986479" y="155567"/>
                </a:cubicBezTo>
                <a:cubicBezTo>
                  <a:pt x="2213403" y="199677"/>
                  <a:pt x="2446184" y="217155"/>
                  <a:pt x="2682233" y="226242"/>
                </a:cubicBezTo>
                <a:cubicBezTo>
                  <a:pt x="2876314" y="241882"/>
                  <a:pt x="3070539" y="256113"/>
                  <a:pt x="3264649" y="274486"/>
                </a:cubicBezTo>
                <a:cubicBezTo>
                  <a:pt x="3257553" y="309481"/>
                  <a:pt x="3250723" y="345981"/>
                  <a:pt x="3262563" y="379833"/>
                </a:cubicBezTo>
                <a:lnTo>
                  <a:pt x="3352574" y="379833"/>
                </a:lnTo>
                <a:cubicBezTo>
                  <a:pt x="3472675" y="465558"/>
                  <a:pt x="3442585" y="585592"/>
                  <a:pt x="3382663" y="671317"/>
                </a:cubicBezTo>
                <a:cubicBezTo>
                  <a:pt x="3367376" y="688691"/>
                  <a:pt x="3350193" y="708322"/>
                  <a:pt x="3331028" y="72793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2b310754d37_15_0"/>
          <p:cNvSpPr/>
          <p:nvPr/>
        </p:nvSpPr>
        <p:spPr>
          <a:xfrm>
            <a:off x="444950" y="1938350"/>
            <a:ext cx="11288100" cy="461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g2b310754d37_1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03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b310754d37_1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80" y="304800"/>
            <a:ext cx="2176809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b310754d37_1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225" y="2123888"/>
            <a:ext cx="9661550" cy="26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b310754d37_1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2025" y="4919677"/>
            <a:ext cx="2983951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b310754d37_15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5300" y="4919675"/>
            <a:ext cx="3756050" cy="16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b310754d37_1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973" y="5218398"/>
            <a:ext cx="1519800" cy="1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b310754d37_15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148" y="5218398"/>
            <a:ext cx="1519800" cy="15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2b310754d37_15_0"/>
          <p:cNvSpPr txBox="1"/>
          <p:nvPr/>
        </p:nvSpPr>
        <p:spPr>
          <a:xfrm flipH="1">
            <a:off x="2706080" y="509937"/>
            <a:ext cx="677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5000">
                <a:solidFill>
                  <a:schemeClr val="lt1"/>
                </a:solidFill>
              </a:rPr>
              <a:t>DataBase</a:t>
            </a:r>
            <a:endParaRPr b="1" sz="5000">
              <a:solidFill>
                <a:schemeClr val="lt1"/>
              </a:solidFill>
            </a:endParaRPr>
          </a:p>
        </p:txBody>
      </p:sp>
      <p:sp>
        <p:nvSpPr>
          <p:cNvPr id="241" name="Google Shape;241;g2b310754d37_15_0"/>
          <p:cNvSpPr/>
          <p:nvPr/>
        </p:nvSpPr>
        <p:spPr>
          <a:xfrm>
            <a:off x="9740500" y="6587150"/>
            <a:ext cx="2451600" cy="212700"/>
          </a:xfrm>
          <a:prstGeom prst="rect">
            <a:avLst/>
          </a:prstGeom>
          <a:solidFill>
            <a:srgbClr val="77CD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19100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C9D69"/>
      </a:accent1>
      <a:accent2>
        <a:srgbClr val="C2B48D"/>
      </a:accent2>
      <a:accent3>
        <a:srgbClr val="FFCC00"/>
      </a:accent3>
      <a:accent4>
        <a:srgbClr val="30C5EF"/>
      </a:accent4>
      <a:accent5>
        <a:srgbClr val="386584"/>
      </a:accent5>
      <a:accent6>
        <a:srgbClr val="E7657F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2021-08-08T06:05:22Z</dcterms:created>
  <dc:creator>Yu Saebyeol</dc:creator>
</cp:coreProperties>
</file>